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9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87" r:id="rId3"/>
    <p:sldId id="261" r:id="rId4"/>
    <p:sldId id="288" r:id="rId5"/>
    <p:sldId id="289" r:id="rId6"/>
    <p:sldId id="290" r:id="rId7"/>
    <p:sldId id="292" r:id="rId8"/>
    <p:sldId id="291" r:id="rId9"/>
    <p:sldId id="293" r:id="rId10"/>
    <p:sldId id="295" r:id="rId11"/>
    <p:sldId id="296" r:id="rId12"/>
    <p:sldId id="298" r:id="rId13"/>
    <p:sldId id="297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</p:sldIdLst>
  <p:sldSz cx="11522075" cy="6480175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91AA"/>
    <a:srgbClr val="14597B"/>
    <a:srgbClr val="007A51"/>
    <a:srgbClr val="009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7" autoAdjust="0"/>
    <p:restoredTop sz="94082" autoAdjust="0"/>
  </p:normalViewPr>
  <p:slideViewPr>
    <p:cSldViewPr>
      <p:cViewPr varScale="1">
        <p:scale>
          <a:sx n="111" d="100"/>
          <a:sy n="111" d="100"/>
        </p:scale>
        <p:origin x="132" y="114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62807899887485"/>
          <c:y val="0"/>
          <c:w val="0.63522227981722912"/>
          <c:h val="0.9528332504640412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effectLst/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AE-49CD-85FE-EB0647803B78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AE-49CD-85FE-EB0647803B78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AE-49CD-85FE-EB0647803B78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9AE-49CD-85FE-EB0647803B7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3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  <a:latin typeface="方正兰亭黑简体" panose="02000000000000000000" pitchFamily="2" charset="-122"/>
          <a:ea typeface="方正兰亭黑简体" panose="02000000000000000000" pitchFamily="2" charset="-122"/>
        </a:defRPr>
      </a:pPr>
      <a:endParaRPr lang="tr-T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C671E-E10A-43DE-B9F4-422D80C68F77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1843F-62B2-4C4E-8F33-BF3AB8661B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688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717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418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523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147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374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493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712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416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883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5387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96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2800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2841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783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088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09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41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22B9EA0-09B8-4CD6-9469-350F9B65D61F}" type="slidenum">
              <a:rPr lang="zh-CN" altLang="en-US" sz="12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89974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940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142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1843F-62B2-4C4E-8F33-BF3AB8661B4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03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838841"/>
      </p:ext>
    </p:extLst>
  </p:cSld>
  <p:clrMapOvr>
    <a:masterClrMapping/>
  </p:clrMapOvr>
  <p:transition spd="slow" advTm="5642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98470"/>
      </p:ext>
    </p:extLst>
  </p:cSld>
  <p:clrMapOvr>
    <a:masterClrMapping/>
  </p:clrMapOvr>
  <p:transition spd="slow" advTm="5642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264912"/>
      </p:ext>
    </p:extLst>
  </p:cSld>
  <p:clrMapOvr>
    <a:masterClrMapping/>
  </p:clrMapOvr>
  <p:transition spd="slow" advTm="5642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2">
    <p:bg bwMode="auto"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7390172"/>
      </p:ext>
    </p:extLst>
  </p:cSld>
  <p:clrMapOvr>
    <a:masterClrMapping/>
  </p:clrMapOvr>
  <p:transition spd="slow" advTm="5642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3">
    <p:bg bwMode="auto"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982483"/>
      </p:ext>
    </p:extLst>
  </p:cSld>
  <p:clrMapOvr>
    <a:masterClrMapping/>
  </p:clrMapOvr>
  <p:transition spd="slow" advTm="5642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20681"/>
      </p:ext>
    </p:extLst>
  </p:cSld>
  <p:clrMapOvr>
    <a:masterClrMapping/>
  </p:clrMapOvr>
  <p:transition spd="slow" advTm="5642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84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8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3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7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94829"/>
      </p:ext>
    </p:extLst>
  </p:cSld>
  <p:clrMapOvr>
    <a:masterClrMapping/>
  </p:clrMapOvr>
  <p:transition spd="slow" advTm="5642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065293" y="252000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45124"/>
      </p:ext>
    </p:extLst>
  </p:cSld>
  <p:clrMapOvr>
    <a:masterClrMapping/>
  </p:clrMapOvr>
  <p:transition spd="slow" advTm="5642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/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/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649162"/>
      </p:ext>
    </p:extLst>
  </p:cSld>
  <p:clrMapOvr>
    <a:masterClrMapping/>
  </p:clrMapOvr>
  <p:transition spd="slow" advTm="5642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03612"/>
      </p:ext>
    </p:extLst>
  </p:cSld>
  <p:clrMapOvr>
    <a:masterClrMapping/>
  </p:clrMapOvr>
  <p:transition spd="slow" advTm="5642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80168"/>
      </p:ext>
    </p:extLst>
  </p:cSld>
  <p:clrMapOvr>
    <a:masterClrMapping/>
  </p:clrMapOvr>
  <p:transition spd="slow" advTm="5642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02332"/>
      </p:ext>
    </p:extLst>
  </p:cSld>
  <p:clrMapOvr>
    <a:masterClrMapping/>
  </p:clrMapOvr>
  <p:transition spd="slow" advTm="5642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/>
            </a:lvl1pPr>
            <a:lvl2pPr marL="588462" indent="0">
              <a:buNone/>
              <a:defRPr sz="3600"/>
            </a:lvl2pPr>
            <a:lvl3pPr marL="1176924" indent="0">
              <a:buNone/>
              <a:defRPr sz="3100"/>
            </a:lvl3pPr>
            <a:lvl4pPr marL="1765386" indent="0">
              <a:buNone/>
              <a:defRPr sz="2600"/>
            </a:lvl4pPr>
            <a:lvl5pPr marL="2353848" indent="0">
              <a:buNone/>
              <a:defRPr sz="2600"/>
            </a:lvl5pPr>
            <a:lvl6pPr marL="2942311" indent="0">
              <a:buNone/>
              <a:defRPr sz="2600"/>
            </a:lvl6pPr>
            <a:lvl7pPr marL="3530773" indent="0">
              <a:buNone/>
              <a:defRPr sz="2600"/>
            </a:lvl7pPr>
            <a:lvl8pPr marL="4119235" indent="0">
              <a:buNone/>
              <a:defRPr sz="2600"/>
            </a:lvl8pPr>
            <a:lvl9pPr marL="4707697" indent="0">
              <a:buNone/>
              <a:defRPr sz="26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2020/5/21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84019"/>
      </p:ext>
    </p:extLst>
  </p:cSld>
  <p:clrMapOvr>
    <a:masterClrMapping/>
  </p:clrMapOvr>
  <p:transition spd="slow" advTm="5642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90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2" r:id="rId13"/>
  </p:sldLayoutIdLst>
  <p:transition spd="slow" advTm="5642">
    <p:randomBar dir="vert"/>
  </p:transition>
  <p:txStyles>
    <p:titleStyle>
      <a:lvl1pPr algn="ctr" defTabSz="1176924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47" indent="-441347" algn="l" defTabSz="1176924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251" indent="-367789" algn="l" defTabSz="1176924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155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617" indent="-294231" algn="l" defTabSz="117692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8080" indent="-294231" algn="l" defTabSz="1176924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42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004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466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928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462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924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86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848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311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773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35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697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: 形状 22"/>
          <p:cNvSpPr/>
          <p:nvPr/>
        </p:nvSpPr>
        <p:spPr>
          <a:xfrm>
            <a:off x="10642" y="2375992"/>
            <a:ext cx="11511434" cy="2267902"/>
          </a:xfrm>
          <a:custGeom>
            <a:avLst/>
            <a:gdLst>
              <a:gd name="connsiteX0" fmla="*/ 0 w 11553825"/>
              <a:gd name="connsiteY0" fmla="*/ 833372 h 1681097"/>
              <a:gd name="connsiteX1" fmla="*/ 2371725 w 11553825"/>
              <a:gd name="connsiteY1" fmla="*/ 14222 h 1681097"/>
              <a:gd name="connsiteX2" fmla="*/ 4438650 w 11553825"/>
              <a:gd name="connsiteY2" fmla="*/ 1442972 h 1681097"/>
              <a:gd name="connsiteX3" fmla="*/ 6924675 w 11553825"/>
              <a:gd name="connsiteY3" fmla="*/ 1014347 h 1681097"/>
              <a:gd name="connsiteX4" fmla="*/ 11553825 w 11553825"/>
              <a:gd name="connsiteY4" fmla="*/ 1681097 h 168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3825" h="1681097">
                <a:moveTo>
                  <a:pt x="0" y="833372"/>
                </a:moveTo>
                <a:cubicBezTo>
                  <a:pt x="815975" y="372997"/>
                  <a:pt x="1631950" y="-87378"/>
                  <a:pt x="2371725" y="14222"/>
                </a:cubicBezTo>
                <a:cubicBezTo>
                  <a:pt x="3111500" y="115822"/>
                  <a:pt x="3679825" y="1276285"/>
                  <a:pt x="4438650" y="1442972"/>
                </a:cubicBezTo>
                <a:cubicBezTo>
                  <a:pt x="5197475" y="1609660"/>
                  <a:pt x="5738813" y="974660"/>
                  <a:pt x="6924675" y="1014347"/>
                </a:cubicBezTo>
                <a:cubicBezTo>
                  <a:pt x="8110538" y="1054035"/>
                  <a:pt x="10801350" y="1562035"/>
                  <a:pt x="11553825" y="1681097"/>
                </a:cubicBez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4635" y="1328970"/>
            <a:ext cx="5802486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tr-TR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SPORT MANAGER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  <a:cs typeface="落落补 汉仪帅线体" panose="02000500000000000000" pitchFamily="2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41509" y="2159967"/>
            <a:ext cx="338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8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Presentation </a:t>
            </a:r>
            <a:r>
              <a:rPr lang="tr-TR" altLang="zh-CN" sz="2800" dirty="0" err="1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Template</a:t>
            </a:r>
            <a:endParaRPr lang="zh-CN" altLang="en-US" sz="28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落落补 汉仪帅线体" panose="02000500000000000000" pitchFamily="2" charset="-128"/>
            </a:endParaRPr>
          </a:p>
        </p:txBody>
      </p:sp>
      <p:pic>
        <p:nvPicPr>
          <p:cNvPr id="7" name="图形 6" descr="靶心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29589" y="626718"/>
            <a:ext cx="576064" cy="576064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360438" y="5472335"/>
            <a:ext cx="1116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chemeClr val="bg1"/>
                </a:solidFill>
                <a:latin typeface="+mj-lt"/>
                <a:ea typeface="方正舒体" panose="02010601030101010101" pitchFamily="2" charset="-122"/>
                <a:cs typeface="落落补 汉仪帅线体" panose="02000500000000000000" pitchFamily="2" charset="-128"/>
              </a:rPr>
              <a:t>www.freepptbackgrounds.net</a:t>
            </a:r>
            <a:endParaRPr lang="zh-CN" altLang="en-US" dirty="0">
              <a:solidFill>
                <a:schemeClr val="bg1"/>
              </a:solidFill>
              <a:latin typeface="+mj-lt"/>
              <a:ea typeface="方正舒体" panose="02010601030101010101" pitchFamily="2" charset="-122"/>
              <a:cs typeface="落落补 汉仪帅线体" panose="02000500000000000000" pitchFamily="2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343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6120">
        <p14:vortex dir="r"/>
      </p:transition>
    </mc:Choice>
    <mc:Fallback xmlns="">
      <p:transition spd="slow" advTm="61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9" grpId="0"/>
      <p:bldP spid="11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"/>
          <p:cNvSpPr txBox="1">
            <a:spLocks noChangeArrowheads="1"/>
          </p:cNvSpPr>
          <p:nvPr/>
        </p:nvSpPr>
        <p:spPr bwMode="auto">
          <a:xfrm>
            <a:off x="276890" y="446012"/>
            <a:ext cx="214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2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4579" name="组合 5"/>
          <p:cNvGrpSpPr>
            <a:grpSpLocks/>
          </p:cNvGrpSpPr>
          <p:nvPr/>
        </p:nvGrpSpPr>
        <p:grpSpPr bwMode="auto">
          <a:xfrm>
            <a:off x="768903" y="1064028"/>
            <a:ext cx="86003" cy="5418147"/>
            <a:chOff x="959" y="1331"/>
            <a:chExt cx="108" cy="677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4" y="1363"/>
              <a:ext cx="0" cy="673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4582" name="组合 7"/>
          <p:cNvGrpSpPr>
            <a:grpSpLocks/>
          </p:cNvGrpSpPr>
          <p:nvPr/>
        </p:nvGrpSpPr>
        <p:grpSpPr bwMode="auto">
          <a:xfrm rot="10800000">
            <a:off x="768903" y="-10001"/>
            <a:ext cx="86003" cy="458013"/>
            <a:chOff x="959" y="1331"/>
            <a:chExt cx="108" cy="57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六边形 6"/>
          <p:cNvSpPr/>
          <p:nvPr/>
        </p:nvSpPr>
        <p:spPr>
          <a:xfrm>
            <a:off x="1682928" y="1398038"/>
            <a:ext cx="2286061" cy="2048055"/>
          </a:xfrm>
          <a:prstGeom prst="hexagon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文本框 16"/>
          <p:cNvSpPr txBox="1">
            <a:spLocks noChangeAspect="1"/>
          </p:cNvSpPr>
          <p:nvPr/>
        </p:nvSpPr>
        <p:spPr>
          <a:xfrm>
            <a:off x="1862933" y="3954108"/>
            <a:ext cx="1926051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20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NOTE HERE</a:t>
            </a:r>
            <a:endParaRPr lang="en-US" altLang="zh-CN" sz="1197" b="1" noProof="1">
              <a:solidFill>
                <a:schemeClr val="bg2">
                  <a:lumMod val="75000"/>
                </a:schemeClr>
              </a:solidFill>
              <a:latin typeface="+mj-lt"/>
              <a:ea typeface="黑体" panose="02010609060101010101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652954" y="4740128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350919" y="4914133"/>
            <a:ext cx="2950079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4821012" y="1398038"/>
            <a:ext cx="2286062" cy="2048055"/>
          </a:xfrm>
          <a:prstGeom prst="hexagon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>
          <a:xfrm>
            <a:off x="5001017" y="3954108"/>
            <a:ext cx="1926053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20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NOTE HERE</a:t>
            </a:r>
            <a:endParaRPr lang="en-US" altLang="zh-CN" sz="1197" b="1" noProof="1">
              <a:solidFill>
                <a:schemeClr val="bg2">
                  <a:lumMod val="75000"/>
                </a:schemeClr>
              </a:solidFill>
              <a:latin typeface="+mj-lt"/>
              <a:ea typeface="黑体" panose="02010609060101010101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791039" y="4740128"/>
            <a:ext cx="346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489003" y="4914133"/>
            <a:ext cx="295008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7" name="六边形 26"/>
          <p:cNvSpPr/>
          <p:nvPr/>
        </p:nvSpPr>
        <p:spPr>
          <a:xfrm>
            <a:off x="7905096" y="1398038"/>
            <a:ext cx="2286062" cy="2048055"/>
          </a:xfrm>
          <a:prstGeom prst="hexagon">
            <a:avLst/>
          </a:prstGeom>
          <a:blipFill rotWithShape="1">
            <a:blip r:embed="rId5"/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文本框 27"/>
          <p:cNvSpPr txBox="1">
            <a:spLocks noChangeAspect="1"/>
          </p:cNvSpPr>
          <p:nvPr/>
        </p:nvSpPr>
        <p:spPr>
          <a:xfrm>
            <a:off x="8085100" y="3954108"/>
            <a:ext cx="1926053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20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NOTE HERE</a:t>
            </a:r>
            <a:endParaRPr lang="en-US" altLang="zh-CN" sz="1197" b="1" noProof="1">
              <a:solidFill>
                <a:schemeClr val="bg2">
                  <a:lumMod val="75000"/>
                </a:schemeClr>
              </a:solidFill>
              <a:latin typeface="+mj-lt"/>
              <a:ea typeface="黑体" panose="02010609060101010101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875122" y="4740128"/>
            <a:ext cx="346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7573087" y="4914133"/>
            <a:ext cx="295008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8956493"/>
      </p:ext>
    </p:extLst>
  </p:cSld>
  <p:clrMapOvr>
    <a:masterClrMapping/>
  </p:clrMapOvr>
  <p:transition spd="slow" advTm="131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19" grpId="0"/>
      <p:bldP spid="22" grpId="0" animBg="1"/>
      <p:bldP spid="23" grpId="0"/>
      <p:bldP spid="25" grpId="0"/>
      <p:bldP spid="27" grpId="0" animBg="1"/>
      <p:bldP spid="28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3" name="组合 5"/>
          <p:cNvGrpSpPr>
            <a:grpSpLocks/>
          </p:cNvGrpSpPr>
          <p:nvPr/>
        </p:nvGrpSpPr>
        <p:grpSpPr bwMode="auto">
          <a:xfrm>
            <a:off x="768903" y="1064028"/>
            <a:ext cx="86003" cy="5418147"/>
            <a:chOff x="959" y="1331"/>
            <a:chExt cx="108" cy="677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4" y="1363"/>
              <a:ext cx="0" cy="673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grpSp>
        <p:nvGrpSpPr>
          <p:cNvPr id="25606" name="组合 7"/>
          <p:cNvGrpSpPr>
            <a:grpSpLocks/>
          </p:cNvGrpSpPr>
          <p:nvPr/>
        </p:nvGrpSpPr>
        <p:grpSpPr bwMode="auto">
          <a:xfrm rot="10800000">
            <a:off x="768903" y="-10001"/>
            <a:ext cx="86003" cy="458013"/>
            <a:chOff x="959" y="1331"/>
            <a:chExt cx="108" cy="57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2660954" y="4740128"/>
            <a:ext cx="34800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六边形 6"/>
          <p:cNvSpPr/>
          <p:nvPr/>
        </p:nvSpPr>
        <p:spPr>
          <a:xfrm>
            <a:off x="1140913" y="1596043"/>
            <a:ext cx="1860050" cy="1664045"/>
          </a:xfrm>
          <a:prstGeom prst="hexagon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文本框 16"/>
          <p:cNvSpPr txBox="1">
            <a:spLocks noChangeAspect="1" noChangeArrowheads="1"/>
          </p:cNvSpPr>
          <p:nvPr/>
        </p:nvSpPr>
        <p:spPr bwMode="auto">
          <a:xfrm>
            <a:off x="1158913" y="4508122"/>
            <a:ext cx="15020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1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158913" y="4818131"/>
            <a:ext cx="2030054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  <a:sym typeface="宋体" panose="02010600030101010101" pitchFamily="2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636953" y="4740128"/>
            <a:ext cx="34601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248915" y="3752101"/>
            <a:ext cx="816022" cy="68002"/>
          </a:xfrm>
          <a:prstGeom prst="rect">
            <a:avLst/>
          </a:prstGeom>
          <a:solidFill>
            <a:srgbClr val="9B8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48916" y="3886106"/>
            <a:ext cx="1044028" cy="68002"/>
          </a:xfrm>
          <a:prstGeom prst="rect">
            <a:avLst/>
          </a:prstGeom>
          <a:solidFill>
            <a:srgbClr val="BAC8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48916" y="4046110"/>
            <a:ext cx="1542042" cy="68002"/>
          </a:xfrm>
          <a:prstGeom prst="rect">
            <a:avLst/>
          </a:prstGeom>
          <a:solidFill>
            <a:srgbClr val="D8D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48916" y="4188113"/>
            <a:ext cx="1134031" cy="68002"/>
          </a:xfrm>
          <a:prstGeom prst="rect">
            <a:avLst/>
          </a:prstGeom>
          <a:solidFill>
            <a:srgbClr val="B4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3658981" y="1596043"/>
            <a:ext cx="1858050" cy="1664045"/>
          </a:xfrm>
          <a:prstGeom prst="hexagon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3" name="文本框 32"/>
          <p:cNvSpPr txBox="1">
            <a:spLocks noChangeAspect="1" noChangeArrowheads="1"/>
          </p:cNvSpPr>
          <p:nvPr/>
        </p:nvSpPr>
        <p:spPr bwMode="auto">
          <a:xfrm>
            <a:off x="3676981" y="4508122"/>
            <a:ext cx="15000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1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3676981" y="4818131"/>
            <a:ext cx="202805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  <a:sym typeface="宋体" panose="02010600030101010101" pitchFamily="2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153021" y="4740128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3764983" y="3752101"/>
            <a:ext cx="816022" cy="68002"/>
          </a:xfrm>
          <a:prstGeom prst="rect">
            <a:avLst/>
          </a:prstGeom>
          <a:solidFill>
            <a:srgbClr val="9B8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64984" y="3886106"/>
            <a:ext cx="1044028" cy="68002"/>
          </a:xfrm>
          <a:prstGeom prst="rect">
            <a:avLst/>
          </a:prstGeom>
          <a:solidFill>
            <a:srgbClr val="BAC8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764983" y="4046110"/>
            <a:ext cx="1544042" cy="68002"/>
          </a:xfrm>
          <a:prstGeom prst="rect">
            <a:avLst/>
          </a:prstGeom>
          <a:solidFill>
            <a:srgbClr val="D8D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764984" y="4188113"/>
            <a:ext cx="1134031" cy="68002"/>
          </a:xfrm>
          <a:prstGeom prst="rect">
            <a:avLst/>
          </a:prstGeom>
          <a:solidFill>
            <a:srgbClr val="B4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1" name="六边形 40"/>
          <p:cNvSpPr/>
          <p:nvPr/>
        </p:nvSpPr>
        <p:spPr>
          <a:xfrm>
            <a:off x="6203050" y="1596043"/>
            <a:ext cx="1858050" cy="1664045"/>
          </a:xfrm>
          <a:prstGeom prst="hexagon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2" name="文本框 41"/>
          <p:cNvSpPr txBox="1">
            <a:spLocks noChangeAspect="1" noChangeArrowheads="1"/>
          </p:cNvSpPr>
          <p:nvPr/>
        </p:nvSpPr>
        <p:spPr bwMode="auto">
          <a:xfrm>
            <a:off x="6221050" y="4508122"/>
            <a:ext cx="15000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1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6221050" y="4818131"/>
            <a:ext cx="202805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  <a:sym typeface="宋体" panose="02010600030101010101" pitchFamily="2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7697090" y="4740128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6309052" y="3752101"/>
            <a:ext cx="816022" cy="68002"/>
          </a:xfrm>
          <a:prstGeom prst="rect">
            <a:avLst/>
          </a:prstGeom>
          <a:solidFill>
            <a:srgbClr val="9B8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309053" y="3886106"/>
            <a:ext cx="1044028" cy="68002"/>
          </a:xfrm>
          <a:prstGeom prst="rect">
            <a:avLst/>
          </a:prstGeom>
          <a:solidFill>
            <a:srgbClr val="BAC8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09052" y="4046110"/>
            <a:ext cx="1544042" cy="68002"/>
          </a:xfrm>
          <a:prstGeom prst="rect">
            <a:avLst/>
          </a:prstGeom>
          <a:solidFill>
            <a:srgbClr val="D8D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309053" y="4188113"/>
            <a:ext cx="1134031" cy="68002"/>
          </a:xfrm>
          <a:prstGeom prst="rect">
            <a:avLst/>
          </a:prstGeom>
          <a:solidFill>
            <a:srgbClr val="B4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0" name="六边形 49"/>
          <p:cNvSpPr/>
          <p:nvPr/>
        </p:nvSpPr>
        <p:spPr>
          <a:xfrm>
            <a:off x="8729117" y="1596043"/>
            <a:ext cx="1858051" cy="1664045"/>
          </a:xfrm>
          <a:prstGeom prst="hexagon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1" name="文本框 50"/>
          <p:cNvSpPr txBox="1">
            <a:spLocks noChangeAspect="1" noChangeArrowheads="1"/>
          </p:cNvSpPr>
          <p:nvPr/>
        </p:nvSpPr>
        <p:spPr bwMode="auto">
          <a:xfrm>
            <a:off x="8745118" y="4508122"/>
            <a:ext cx="15020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1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8745118" y="4818131"/>
            <a:ext cx="203005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260" dirty="0">
                <a:solidFill>
                  <a:schemeClr val="bg2">
                    <a:lumMod val="75000"/>
                  </a:schemeClr>
                </a:solidFill>
                <a:latin typeface="+mj-lt"/>
                <a:sym typeface="宋体" panose="02010600030101010101" pitchFamily="2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26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0223159" y="4740128"/>
            <a:ext cx="346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8835121" y="3752101"/>
            <a:ext cx="816022" cy="68002"/>
          </a:xfrm>
          <a:prstGeom prst="rect">
            <a:avLst/>
          </a:prstGeom>
          <a:solidFill>
            <a:srgbClr val="9B8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835121" y="3886106"/>
            <a:ext cx="1044028" cy="68002"/>
          </a:xfrm>
          <a:prstGeom prst="rect">
            <a:avLst/>
          </a:prstGeom>
          <a:solidFill>
            <a:srgbClr val="BAC8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835121" y="4046110"/>
            <a:ext cx="1542041" cy="68002"/>
          </a:xfrm>
          <a:prstGeom prst="rect">
            <a:avLst/>
          </a:prstGeom>
          <a:solidFill>
            <a:srgbClr val="D8D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835121" y="4188113"/>
            <a:ext cx="1134030" cy="68002"/>
          </a:xfrm>
          <a:prstGeom prst="rect">
            <a:avLst/>
          </a:prstGeom>
          <a:solidFill>
            <a:srgbClr val="B4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9" name="文本框 2"/>
          <p:cNvSpPr txBox="1">
            <a:spLocks noChangeArrowheads="1"/>
          </p:cNvSpPr>
          <p:nvPr/>
        </p:nvSpPr>
        <p:spPr bwMode="auto">
          <a:xfrm>
            <a:off x="276890" y="446012"/>
            <a:ext cx="214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2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3003175"/>
      </p:ext>
    </p:extLst>
  </p:cSld>
  <p:clrMapOvr>
    <a:masterClrMapping/>
  </p:clrMapOvr>
  <p:transition spd="slow" advTm="135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19" grpId="0"/>
      <p:bldP spid="12" grpId="0" animBg="1"/>
      <p:bldP spid="13" grpId="0" animBg="1"/>
      <p:bldP spid="14" grpId="0" animBg="1"/>
      <p:bldP spid="15" grpId="0" animBg="1"/>
      <p:bldP spid="32" grpId="0" animBg="1"/>
      <p:bldP spid="33" grpId="0"/>
      <p:bldP spid="34" grpId="0"/>
      <p:bldP spid="36" grpId="0" animBg="1"/>
      <p:bldP spid="37" grpId="0" animBg="1"/>
      <p:bldP spid="38" grpId="0" animBg="1"/>
      <p:bldP spid="39" grpId="0" animBg="1"/>
      <p:bldP spid="41" grpId="0" animBg="1"/>
      <p:bldP spid="42" grpId="0"/>
      <p:bldP spid="43" grpId="0"/>
      <p:bldP spid="45" grpId="0" animBg="1"/>
      <p:bldP spid="46" grpId="0" animBg="1"/>
      <p:bldP spid="47" grpId="0" animBg="1"/>
      <p:bldP spid="48" grpId="0" animBg="1"/>
      <p:bldP spid="50" grpId="0" animBg="1"/>
      <p:bldP spid="51" grpId="0"/>
      <p:bldP spid="52" grpId="0"/>
      <p:bldP spid="54" grpId="0" animBg="1"/>
      <p:bldP spid="55" grpId="0" animBg="1"/>
      <p:bldP spid="56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5"/>
          <p:cNvGrpSpPr>
            <a:grpSpLocks/>
          </p:cNvGrpSpPr>
          <p:nvPr/>
        </p:nvGrpSpPr>
        <p:grpSpPr bwMode="auto">
          <a:xfrm>
            <a:off x="768903" y="1064028"/>
            <a:ext cx="86003" cy="5418147"/>
            <a:chOff x="959" y="1331"/>
            <a:chExt cx="108" cy="677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4" y="1363"/>
              <a:ext cx="0" cy="673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654" name="组合 7"/>
          <p:cNvGrpSpPr>
            <a:grpSpLocks/>
          </p:cNvGrpSpPr>
          <p:nvPr/>
        </p:nvGrpSpPr>
        <p:grpSpPr bwMode="auto">
          <a:xfrm rot="10800000">
            <a:off x="768903" y="-10001"/>
            <a:ext cx="86003" cy="458013"/>
            <a:chOff x="959" y="1331"/>
            <a:chExt cx="108" cy="57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1368549" y="1570042"/>
            <a:ext cx="5048632" cy="3846103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781011" y="1570043"/>
            <a:ext cx="6748182" cy="3846103"/>
          </a:xfrm>
          <a:prstGeom prst="rect">
            <a:avLst/>
          </a:prstGeom>
          <a:solidFill>
            <a:srgbClr val="F0F4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0" name="文本框 59"/>
          <p:cNvSpPr txBox="1">
            <a:spLocks noChangeAspect="1" noChangeArrowheads="1"/>
          </p:cNvSpPr>
          <p:nvPr/>
        </p:nvSpPr>
        <p:spPr bwMode="auto">
          <a:xfrm>
            <a:off x="5205023" y="2407929"/>
            <a:ext cx="30460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0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20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5347027" y="4018109"/>
            <a:ext cx="346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5205022" y="2980080"/>
            <a:ext cx="5546150" cy="6274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205022" y="4244115"/>
            <a:ext cx="5546150" cy="6274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文本框 2"/>
          <p:cNvSpPr txBox="1">
            <a:spLocks noChangeArrowheads="1"/>
          </p:cNvSpPr>
          <p:nvPr/>
        </p:nvSpPr>
        <p:spPr bwMode="auto">
          <a:xfrm>
            <a:off x="276890" y="446012"/>
            <a:ext cx="214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2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1429591"/>
      </p:ext>
    </p:extLst>
  </p:cSld>
  <p:clrMapOvr>
    <a:masterClrMapping/>
  </p:clrMapOvr>
  <p:transition spd="slow" advTm="1271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/>
      <p:bldP spid="62" grpId="0"/>
      <p:bldP spid="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泪滴形 8"/>
          <p:cNvSpPr/>
          <p:nvPr/>
        </p:nvSpPr>
        <p:spPr>
          <a:xfrm>
            <a:off x="4119996" y="1439887"/>
            <a:ext cx="3441241" cy="3441241"/>
          </a:xfrm>
          <a:prstGeom prst="teardrop">
            <a:avLst/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4775727" y="3206988"/>
            <a:ext cx="21563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4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6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88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0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幼圆" panose="02010509060101010101" pitchFamily="49" charset="-122"/>
              </a:rPr>
              <a:t>SKILLS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5021242" y="2231975"/>
            <a:ext cx="1665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800" dirty="0" smtClean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Part.</a:t>
            </a:r>
            <a:r>
              <a:rPr lang="tr-TR" altLang="zh-CN" sz="4800" dirty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3</a:t>
            </a:r>
            <a:endParaRPr lang="zh-CN" altLang="en-US" sz="4800" dirty="0">
              <a:solidFill>
                <a:schemeClr val="bg1"/>
              </a:solidFill>
              <a:latin typeface="+mj-lt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6"/>
          <p:cNvCxnSpPr/>
          <p:nvPr/>
        </p:nvCxnSpPr>
        <p:spPr>
          <a:xfrm>
            <a:off x="5385854" y="3134980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658889960"/>
      </p:ext>
    </p:extLst>
  </p:cSld>
  <p:clrMapOvr>
    <a:masterClrMapping/>
  </p:clrMapOvr>
  <p:transition spd="slow" advTm="274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5" name="组合 5"/>
          <p:cNvGrpSpPr>
            <a:grpSpLocks/>
          </p:cNvGrpSpPr>
          <p:nvPr/>
        </p:nvGrpSpPr>
        <p:grpSpPr bwMode="auto">
          <a:xfrm>
            <a:off x="768903" y="1064028"/>
            <a:ext cx="86003" cy="5418147"/>
            <a:chOff x="959" y="1331"/>
            <a:chExt cx="108" cy="677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4" y="1363"/>
              <a:ext cx="0" cy="673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grpSp>
        <p:nvGrpSpPr>
          <p:cNvPr id="28678" name="组合 7"/>
          <p:cNvGrpSpPr>
            <a:grpSpLocks/>
          </p:cNvGrpSpPr>
          <p:nvPr/>
        </p:nvGrpSpPr>
        <p:grpSpPr bwMode="auto">
          <a:xfrm rot="10800000">
            <a:off x="768903" y="-10001"/>
            <a:ext cx="86003" cy="458013"/>
            <a:chOff x="959" y="1331"/>
            <a:chExt cx="108" cy="57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1378919" y="1570042"/>
            <a:ext cx="3344090" cy="1872051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785011" y="1570043"/>
            <a:ext cx="6748182" cy="1874050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0" name="文本框 59"/>
          <p:cNvSpPr txBox="1">
            <a:spLocks noChangeAspect="1" noChangeArrowheads="1"/>
          </p:cNvSpPr>
          <p:nvPr/>
        </p:nvSpPr>
        <p:spPr bwMode="auto">
          <a:xfrm>
            <a:off x="5171022" y="1852050"/>
            <a:ext cx="1812049" cy="40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ctr" hangingPunct="0"/>
            <a:r>
              <a:rPr lang="tr-TR" altLang="zh-CN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</a:t>
            </a:r>
            <a:r>
              <a:rPr lang="en-US" altLang="zh-CN" sz="2016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1</a:t>
            </a:r>
            <a:endParaRPr lang="en-US" altLang="zh-CN" sz="2016" b="1" dirty="0">
              <a:solidFill>
                <a:schemeClr val="bg2">
                  <a:lumMod val="75000"/>
                </a:schemeClr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171022" y="2294062"/>
            <a:ext cx="5546149" cy="6274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8919" y="3502095"/>
            <a:ext cx="3344090" cy="187405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85011" y="3502095"/>
            <a:ext cx="6748182" cy="1874050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文本框 11"/>
          <p:cNvSpPr txBox="1">
            <a:spLocks noChangeAspect="1" noChangeArrowheads="1"/>
          </p:cNvSpPr>
          <p:nvPr/>
        </p:nvSpPr>
        <p:spPr bwMode="auto">
          <a:xfrm>
            <a:off x="5171022" y="3784102"/>
            <a:ext cx="1812049" cy="40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ctr" hangingPunct="0"/>
            <a:r>
              <a:rPr lang="tr-TR" altLang="zh-CN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</a:t>
            </a:r>
            <a:r>
              <a:rPr lang="en-US" altLang="zh-CN" sz="2016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2</a:t>
            </a:r>
            <a:endParaRPr lang="en-US" altLang="zh-CN" sz="2016" b="1" dirty="0">
              <a:solidFill>
                <a:schemeClr val="bg2">
                  <a:lumMod val="75000"/>
                </a:schemeClr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71022" y="4228114"/>
            <a:ext cx="5546149" cy="6274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276890" y="446012"/>
            <a:ext cx="214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2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4650182"/>
      </p:ext>
    </p:extLst>
  </p:cSld>
  <p:clrMapOvr>
    <a:masterClrMapping/>
  </p:clrMapOvr>
  <p:transition spd="slow" advTm="1131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/>
      <p:bldP spid="62" grpId="0"/>
      <p:bldP spid="3" grpId="0" animBg="1"/>
      <p:bldP spid="11" grpId="0" animBg="1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组合 5"/>
          <p:cNvGrpSpPr>
            <a:grpSpLocks/>
          </p:cNvGrpSpPr>
          <p:nvPr/>
        </p:nvGrpSpPr>
        <p:grpSpPr bwMode="auto">
          <a:xfrm>
            <a:off x="768903" y="1064028"/>
            <a:ext cx="86003" cy="5418147"/>
            <a:chOff x="959" y="1331"/>
            <a:chExt cx="108" cy="677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4" y="1363"/>
              <a:ext cx="0" cy="673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grpSp>
        <p:nvGrpSpPr>
          <p:cNvPr id="29702" name="组合 7"/>
          <p:cNvGrpSpPr>
            <a:grpSpLocks/>
          </p:cNvGrpSpPr>
          <p:nvPr/>
        </p:nvGrpSpPr>
        <p:grpSpPr bwMode="auto">
          <a:xfrm rot="10800000">
            <a:off x="768903" y="-10001"/>
            <a:ext cx="86003" cy="458013"/>
            <a:chOff x="959" y="1331"/>
            <a:chExt cx="108" cy="57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348919" y="1570043"/>
            <a:ext cx="6686181" cy="3810102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0" name="文本框 59"/>
          <p:cNvSpPr txBox="1">
            <a:spLocks noChangeAspect="1" noChangeArrowheads="1"/>
          </p:cNvSpPr>
          <p:nvPr/>
        </p:nvSpPr>
        <p:spPr bwMode="auto">
          <a:xfrm>
            <a:off x="1720928" y="2100057"/>
            <a:ext cx="3242088" cy="133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ctr" hangingPunct="0"/>
            <a:r>
              <a:rPr lang="en-US" altLang="zh-CN" sz="2016" dirty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TO BECOME</a:t>
            </a:r>
          </a:p>
          <a:p>
            <a:pPr eaLnBrk="0" fontAlgn="ctr" hangingPunct="0"/>
            <a:r>
              <a:rPr lang="en-US" altLang="zh-CN" sz="2016" dirty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THE INDUSTRY'S</a:t>
            </a:r>
          </a:p>
          <a:p>
            <a:pPr eaLnBrk="0" fontAlgn="ctr" hangingPunct="0"/>
            <a:r>
              <a:rPr lang="en-US" altLang="zh-CN" sz="2016" dirty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MOST OUTSTANDING</a:t>
            </a:r>
          </a:p>
          <a:p>
            <a:pPr eaLnBrk="0" fontAlgn="ctr" hangingPunct="0"/>
            <a:r>
              <a:rPr lang="en-US" altLang="zh-CN" sz="2016" dirty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CONSULTING FIRM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1720928" y="3950107"/>
            <a:ext cx="5546150" cy="6274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18932" y="3628097"/>
            <a:ext cx="346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095101" y="1570043"/>
            <a:ext cx="2866077" cy="3810102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276890" y="446012"/>
            <a:ext cx="214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2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2437297"/>
      </p:ext>
    </p:extLst>
  </p:cSld>
  <p:clrMapOvr>
    <a:masterClrMapping/>
  </p:clrMapOvr>
  <p:transition spd="slow" advTm="1034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5"/>
          <p:cNvGrpSpPr>
            <a:grpSpLocks/>
          </p:cNvGrpSpPr>
          <p:nvPr/>
        </p:nvGrpSpPr>
        <p:grpSpPr bwMode="auto">
          <a:xfrm>
            <a:off x="768903" y="1064028"/>
            <a:ext cx="86003" cy="5418147"/>
            <a:chOff x="959" y="1331"/>
            <a:chExt cx="108" cy="677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4" y="1363"/>
              <a:ext cx="0" cy="673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grpSp>
        <p:nvGrpSpPr>
          <p:cNvPr id="30726" name="组合 7"/>
          <p:cNvGrpSpPr>
            <a:grpSpLocks/>
          </p:cNvGrpSpPr>
          <p:nvPr/>
        </p:nvGrpSpPr>
        <p:grpSpPr bwMode="auto">
          <a:xfrm rot="10800000">
            <a:off x="768903" y="-10001"/>
            <a:ext cx="86003" cy="458013"/>
            <a:chOff x="959" y="1331"/>
            <a:chExt cx="108" cy="57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noProof="1">
                <a:latin typeface="+mj-lt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155048" y="1720048"/>
            <a:ext cx="4174112" cy="919561"/>
            <a:chOff x="7693" y="2151"/>
            <a:chExt cx="5218" cy="1147"/>
          </a:xfrm>
        </p:grpSpPr>
        <p:sp>
          <p:nvSpPr>
            <p:cNvPr id="62" name="文本框 61"/>
            <p:cNvSpPr txBox="1"/>
            <p:nvPr/>
          </p:nvSpPr>
          <p:spPr>
            <a:xfrm>
              <a:off x="8093" y="2515"/>
              <a:ext cx="4818" cy="78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159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A complex idea can be conveyed with just a single still image, namely making it possible to absorb large amounts of data quickly.</a:t>
              </a:r>
              <a:endPara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093" y="2151"/>
              <a:ext cx="1628" cy="3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1159" b="1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STEP HERE</a:t>
              </a:r>
              <a:endParaRPr lang="en-US" altLang="zh-CN" sz="1159" b="1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 rot="5400000">
              <a:off x="7691" y="2208"/>
              <a:ext cx="254" cy="250"/>
            </a:xfrm>
            <a:custGeom>
              <a:avLst/>
              <a:gdLst>
                <a:gd name="connsiteX0" fmla="*/ 1450 w 2946"/>
                <a:gd name="connsiteY0" fmla="*/ 0 h 2896"/>
                <a:gd name="connsiteX1" fmla="*/ 2946 w 2946"/>
                <a:gd name="connsiteY1" fmla="*/ 2896 h 2896"/>
                <a:gd name="connsiteX2" fmla="*/ 1439 w 2946"/>
                <a:gd name="connsiteY2" fmla="*/ 2151 h 2896"/>
                <a:gd name="connsiteX3" fmla="*/ 0 w 2946"/>
                <a:gd name="connsiteY3" fmla="*/ 2882 h 2896"/>
                <a:gd name="connsiteX4" fmla="*/ 1450 w 2946"/>
                <a:gd name="connsiteY4" fmla="*/ 0 h 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" h="2896">
                  <a:moveTo>
                    <a:pt x="1450" y="0"/>
                  </a:moveTo>
                  <a:lnTo>
                    <a:pt x="2946" y="2896"/>
                  </a:lnTo>
                  <a:lnTo>
                    <a:pt x="1439" y="2151"/>
                  </a:lnTo>
                  <a:lnTo>
                    <a:pt x="0" y="2882"/>
                  </a:lnTo>
                  <a:lnTo>
                    <a:pt x="145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baseline="-25000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155048" y="2594070"/>
            <a:ext cx="4174112" cy="919539"/>
            <a:chOff x="7693" y="2151"/>
            <a:chExt cx="5218" cy="1150"/>
          </a:xfrm>
        </p:grpSpPr>
        <p:sp>
          <p:nvSpPr>
            <p:cNvPr id="16" name="文本框 15"/>
            <p:cNvSpPr txBox="1"/>
            <p:nvPr/>
          </p:nvSpPr>
          <p:spPr>
            <a:xfrm>
              <a:off x="8093" y="2516"/>
              <a:ext cx="4818" cy="78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159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A complex idea can be conveyed with just a single still image, namely making it possible to absorb large amounts of data quickly.</a:t>
              </a:r>
              <a:endPara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093" y="2151"/>
              <a:ext cx="1628" cy="3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1159" b="1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STEP HERE</a:t>
              </a:r>
              <a:endParaRPr lang="en-US" altLang="zh-CN" sz="1159" b="1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5400000">
              <a:off x="7690" y="2209"/>
              <a:ext cx="255" cy="250"/>
            </a:xfrm>
            <a:custGeom>
              <a:avLst/>
              <a:gdLst>
                <a:gd name="connsiteX0" fmla="*/ 1450 w 2946"/>
                <a:gd name="connsiteY0" fmla="*/ 0 h 2896"/>
                <a:gd name="connsiteX1" fmla="*/ 2946 w 2946"/>
                <a:gd name="connsiteY1" fmla="*/ 2896 h 2896"/>
                <a:gd name="connsiteX2" fmla="*/ 1439 w 2946"/>
                <a:gd name="connsiteY2" fmla="*/ 2151 h 2896"/>
                <a:gd name="connsiteX3" fmla="*/ 0 w 2946"/>
                <a:gd name="connsiteY3" fmla="*/ 2882 h 2896"/>
                <a:gd name="connsiteX4" fmla="*/ 1450 w 2946"/>
                <a:gd name="connsiteY4" fmla="*/ 0 h 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" h="2896">
                  <a:moveTo>
                    <a:pt x="1450" y="0"/>
                  </a:moveTo>
                  <a:lnTo>
                    <a:pt x="2946" y="2896"/>
                  </a:lnTo>
                  <a:lnTo>
                    <a:pt x="1439" y="2151"/>
                  </a:lnTo>
                  <a:lnTo>
                    <a:pt x="0" y="2882"/>
                  </a:lnTo>
                  <a:lnTo>
                    <a:pt x="145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baseline="-25000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6155048" y="3556097"/>
            <a:ext cx="4174112" cy="919541"/>
            <a:chOff x="7693" y="2151"/>
            <a:chExt cx="5218" cy="1150"/>
          </a:xfrm>
        </p:grpSpPr>
        <p:sp>
          <p:nvSpPr>
            <p:cNvPr id="20" name="文本框 19"/>
            <p:cNvSpPr txBox="1"/>
            <p:nvPr/>
          </p:nvSpPr>
          <p:spPr>
            <a:xfrm>
              <a:off x="8093" y="2516"/>
              <a:ext cx="4818" cy="78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159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A complex idea can be conveyed with just a single still image, namely making it possible to absorb large amounts of data quickly.</a:t>
              </a:r>
              <a:endPara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093" y="2151"/>
              <a:ext cx="1898" cy="3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1159" b="1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STEP HERE</a:t>
              </a:r>
              <a:endParaRPr lang="en-US" altLang="zh-CN" sz="1159" b="1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rot="5400000">
              <a:off x="7690" y="2209"/>
              <a:ext cx="255" cy="250"/>
            </a:xfrm>
            <a:custGeom>
              <a:avLst/>
              <a:gdLst>
                <a:gd name="connsiteX0" fmla="*/ 1450 w 2946"/>
                <a:gd name="connsiteY0" fmla="*/ 0 h 2896"/>
                <a:gd name="connsiteX1" fmla="*/ 2946 w 2946"/>
                <a:gd name="connsiteY1" fmla="*/ 2896 h 2896"/>
                <a:gd name="connsiteX2" fmla="*/ 1439 w 2946"/>
                <a:gd name="connsiteY2" fmla="*/ 2151 h 2896"/>
                <a:gd name="connsiteX3" fmla="*/ 0 w 2946"/>
                <a:gd name="connsiteY3" fmla="*/ 2882 h 2896"/>
                <a:gd name="connsiteX4" fmla="*/ 1450 w 2946"/>
                <a:gd name="connsiteY4" fmla="*/ 0 h 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" h="2896">
                  <a:moveTo>
                    <a:pt x="1450" y="0"/>
                  </a:moveTo>
                  <a:lnTo>
                    <a:pt x="2946" y="2896"/>
                  </a:lnTo>
                  <a:lnTo>
                    <a:pt x="1439" y="2151"/>
                  </a:lnTo>
                  <a:lnTo>
                    <a:pt x="0" y="2882"/>
                  </a:lnTo>
                  <a:lnTo>
                    <a:pt x="145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baseline="-25000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6163049" y="4512123"/>
            <a:ext cx="4174112" cy="919561"/>
            <a:chOff x="7693" y="2151"/>
            <a:chExt cx="5218" cy="1147"/>
          </a:xfrm>
        </p:grpSpPr>
        <p:sp>
          <p:nvSpPr>
            <p:cNvPr id="24" name="文本框 23"/>
            <p:cNvSpPr txBox="1"/>
            <p:nvPr/>
          </p:nvSpPr>
          <p:spPr>
            <a:xfrm>
              <a:off x="8093" y="2515"/>
              <a:ext cx="4818" cy="78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159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A complex idea can be conveyed with just a single still image, namely making it possible to absorb large amounts of data quickly.</a:t>
              </a:r>
              <a:endPara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093" y="2151"/>
              <a:ext cx="1888" cy="3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1159" b="1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STEP HERE</a:t>
              </a:r>
              <a:endParaRPr lang="en-US" altLang="zh-CN" sz="1159" b="1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5400000">
              <a:off x="7691" y="2208"/>
              <a:ext cx="254" cy="250"/>
            </a:xfrm>
            <a:custGeom>
              <a:avLst/>
              <a:gdLst>
                <a:gd name="connsiteX0" fmla="*/ 1450 w 2946"/>
                <a:gd name="connsiteY0" fmla="*/ 0 h 2896"/>
                <a:gd name="connsiteX1" fmla="*/ 2946 w 2946"/>
                <a:gd name="connsiteY1" fmla="*/ 2896 h 2896"/>
                <a:gd name="connsiteX2" fmla="*/ 1439 w 2946"/>
                <a:gd name="connsiteY2" fmla="*/ 2151 h 2896"/>
                <a:gd name="connsiteX3" fmla="*/ 0 w 2946"/>
                <a:gd name="connsiteY3" fmla="*/ 2882 h 2896"/>
                <a:gd name="connsiteX4" fmla="*/ 1450 w 2946"/>
                <a:gd name="connsiteY4" fmla="*/ 0 h 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" h="2896">
                  <a:moveTo>
                    <a:pt x="1450" y="0"/>
                  </a:moveTo>
                  <a:lnTo>
                    <a:pt x="2946" y="2896"/>
                  </a:lnTo>
                  <a:lnTo>
                    <a:pt x="1439" y="2151"/>
                  </a:lnTo>
                  <a:lnTo>
                    <a:pt x="0" y="2882"/>
                  </a:lnTo>
                  <a:lnTo>
                    <a:pt x="145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268" baseline="-25000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1872911035"/>
              </p:ext>
            </p:extLst>
          </p:nvPr>
        </p:nvGraphicFramePr>
        <p:xfrm>
          <a:off x="1080517" y="1679648"/>
          <a:ext cx="5760640" cy="375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文本框 2"/>
          <p:cNvSpPr txBox="1">
            <a:spLocks noChangeArrowheads="1"/>
          </p:cNvSpPr>
          <p:nvPr/>
        </p:nvSpPr>
        <p:spPr bwMode="auto">
          <a:xfrm>
            <a:off x="276890" y="446012"/>
            <a:ext cx="214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24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24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2553590"/>
      </p:ext>
    </p:extLst>
  </p:cSld>
  <p:clrMapOvr>
    <a:masterClrMapping/>
  </p:clrMapOvr>
  <p:transition spd="slow" advTm="2081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泪滴形 8"/>
          <p:cNvSpPr/>
          <p:nvPr/>
        </p:nvSpPr>
        <p:spPr>
          <a:xfrm>
            <a:off x="4119996" y="1439887"/>
            <a:ext cx="3441241" cy="3441241"/>
          </a:xfrm>
          <a:prstGeom prst="teardrop">
            <a:avLst/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4766109" y="3206988"/>
            <a:ext cx="217559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4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6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88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0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幼圆" panose="02010509060101010101" pitchFamily="49" charset="-122"/>
              </a:rPr>
              <a:t>SHARE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5021242" y="2231975"/>
            <a:ext cx="1665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800" dirty="0" smtClean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Part.</a:t>
            </a:r>
            <a:r>
              <a:rPr lang="tr-TR" altLang="zh-CN" sz="4800" dirty="0" smtClean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4</a:t>
            </a:r>
            <a:endParaRPr lang="zh-CN" altLang="en-US" sz="4800" dirty="0">
              <a:solidFill>
                <a:schemeClr val="bg1"/>
              </a:solidFill>
              <a:latin typeface="+mj-lt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6"/>
          <p:cNvCxnSpPr/>
          <p:nvPr/>
        </p:nvCxnSpPr>
        <p:spPr>
          <a:xfrm>
            <a:off x="5385854" y="3134980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3701652"/>
      </p:ext>
    </p:extLst>
  </p:cSld>
  <p:clrMapOvr>
    <a:masterClrMapping/>
  </p:clrMapOvr>
  <p:transition spd="slow" advTm="2548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13"/>
          <p:cNvSpPr/>
          <p:nvPr/>
        </p:nvSpPr>
        <p:spPr>
          <a:xfrm>
            <a:off x="-502424" y="2410844"/>
            <a:ext cx="12240125" cy="1866148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06823" y="2733916"/>
            <a:ext cx="2054562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Times New Roman" panose="02020603050405020304" pitchFamily="18" charset="0"/>
              </a:rPr>
              <a:t>2013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TITLE </a:t>
            </a:r>
            <a:r>
              <a:rPr lang="tr-TR" altLang="zh-CN" sz="16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HERE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4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045517" y="3067814"/>
            <a:ext cx="1627143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Times New Roman" panose="02020603050405020304" pitchFamily="18" charset="0"/>
              </a:rPr>
              <a:t>2014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TITLE </a:t>
            </a:r>
            <a:r>
              <a:rPr lang="tr-TR" altLang="zh-CN" sz="16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HERE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944549" y="3856787"/>
            <a:ext cx="1772508" cy="1122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Times New Roman" panose="02020603050405020304" pitchFamily="18" charset="0"/>
              </a:rPr>
              <a:t>2015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TITLE </a:t>
            </a:r>
            <a:r>
              <a:rPr lang="tr-TR" altLang="zh-CN" sz="16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HERE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Arial" panose="020B0604020202020204" pitchFamily="34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020504" y="2558932"/>
            <a:ext cx="1745055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Times New Roman" panose="02020603050405020304" pitchFamily="18" charset="0"/>
              </a:rPr>
              <a:t>2016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TITLE </a:t>
            </a:r>
            <a:r>
              <a:rPr lang="tr-TR" altLang="zh-CN" sz="16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HERE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4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45245" y="2406862"/>
            <a:ext cx="162627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Times New Roman" panose="02020603050405020304" pitchFamily="18" charset="0"/>
              </a:rPr>
              <a:t>2030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TITLE </a:t>
            </a:r>
            <a:r>
              <a:rPr lang="tr-TR" altLang="zh-CN" sz="16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HERE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562599" y="2044744"/>
            <a:ext cx="663125" cy="663125"/>
            <a:chOff x="8077071" y="845254"/>
            <a:chExt cx="2036801" cy="2036802"/>
          </a:xfrm>
        </p:grpSpPr>
        <p:sp>
          <p:nvSpPr>
            <p:cNvPr id="46" name="椭圆 45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47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72844" y="2332776"/>
            <a:ext cx="663125" cy="663125"/>
            <a:chOff x="8125599" y="1434035"/>
            <a:chExt cx="2036802" cy="2036802"/>
          </a:xfrm>
        </p:grpSpPr>
        <p:sp>
          <p:nvSpPr>
            <p:cNvPr id="49" name="椭圆 4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53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595050" y="3165514"/>
            <a:ext cx="663125" cy="663125"/>
            <a:chOff x="8125599" y="1434035"/>
            <a:chExt cx="2036802" cy="2036802"/>
          </a:xfrm>
        </p:grpSpPr>
        <p:sp>
          <p:nvSpPr>
            <p:cNvPr id="55" name="椭圆 5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grpSp>
          <p:nvGrpSpPr>
            <p:cNvPr id="56" name="组合 55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57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75000"/>
                    </a:schemeClr>
                  </a:solidFill>
                  <a:latin typeface="+mj-lt"/>
                  <a:ea typeface="幼圆" panose="02010509060101010101" pitchFamily="49" charset="-122"/>
                </a:endParaRPr>
              </a:p>
            </p:txBody>
          </p:sp>
          <p:sp>
            <p:nvSpPr>
              <p:cNvPr id="58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75000"/>
                    </a:schemeClr>
                  </a:solidFill>
                  <a:latin typeface="+mj-lt"/>
                  <a:ea typeface="幼圆" panose="02010509060101010101" pitchFamily="49" charset="-122"/>
                </a:endParaRPr>
              </a:p>
            </p:txBody>
          </p:sp>
          <p:sp>
            <p:nvSpPr>
              <p:cNvPr id="59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75000"/>
                    </a:schemeClr>
                  </a:solidFill>
                  <a:latin typeface="+mj-lt"/>
                  <a:ea typeface="幼圆" panose="02010509060101010101" pitchFamily="49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515126" y="3829891"/>
            <a:ext cx="663125" cy="663125"/>
            <a:chOff x="8125599" y="1434035"/>
            <a:chExt cx="2036802" cy="2036802"/>
          </a:xfrm>
        </p:grpSpPr>
        <p:sp>
          <p:nvSpPr>
            <p:cNvPr id="61" name="椭圆 60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62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626822" y="3683295"/>
            <a:ext cx="663125" cy="663125"/>
            <a:chOff x="8125599" y="1434035"/>
            <a:chExt cx="2036802" cy="2036802"/>
          </a:xfrm>
        </p:grpSpPr>
        <p:sp>
          <p:nvSpPr>
            <p:cNvPr id="64" name="椭圆 6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65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66" name="文本框 65"/>
          <p:cNvSpPr txBox="1">
            <a:spLocks noChangeArrowheads="1"/>
          </p:cNvSpPr>
          <p:nvPr/>
        </p:nvSpPr>
        <p:spPr bwMode="auto">
          <a:xfrm>
            <a:off x="1524789" y="454012"/>
            <a:ext cx="2652072" cy="110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3276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3276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167077"/>
      </p:ext>
    </p:extLst>
  </p:cSld>
  <p:clrMapOvr>
    <a:masterClrMapping/>
  </p:clrMapOvr>
  <p:transition spd="slow" advTm="1493">
    <p:randomBar dir="vert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8" grpId="0"/>
          <p:bldP spid="39" grpId="0"/>
          <p:bldP spid="41" grpId="0"/>
          <p:bldP spid="42" grpId="0"/>
          <p:bldP spid="43" grpId="0"/>
          <p:bldP spid="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8" grpId="0"/>
          <p:bldP spid="39" grpId="0"/>
          <p:bldP spid="41" grpId="0"/>
          <p:bldP spid="42" grpId="0"/>
          <p:bldP spid="43" grpId="0"/>
          <p:bldP spid="6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5"/>
          <p:cNvSpPr/>
          <p:nvPr/>
        </p:nvSpPr>
        <p:spPr>
          <a:xfrm rot="2919292">
            <a:off x="6124372" y="3146060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20" name="矩形 5"/>
          <p:cNvSpPr/>
          <p:nvPr/>
        </p:nvSpPr>
        <p:spPr>
          <a:xfrm rot="18719445">
            <a:off x="4991051" y="3079905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44118" y="2539121"/>
            <a:ext cx="1008112" cy="1008112"/>
            <a:chOff x="4416945" y="2276872"/>
            <a:chExt cx="1008112" cy="1008112"/>
          </a:xfrm>
        </p:grpSpPr>
        <p:sp>
          <p:nvSpPr>
            <p:cNvPr id="22" name="椭圆 21"/>
            <p:cNvSpPr/>
            <p:nvPr/>
          </p:nvSpPr>
          <p:spPr>
            <a:xfrm>
              <a:off x="4416945" y="2276872"/>
              <a:ext cx="1008112" cy="100811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24" name="Freeform 92"/>
            <p:cNvSpPr>
              <a:spLocks noEditPoints="1"/>
            </p:cNvSpPr>
            <p:nvPr/>
          </p:nvSpPr>
          <p:spPr bwMode="auto">
            <a:xfrm>
              <a:off x="4780507" y="2642667"/>
              <a:ext cx="280988" cy="287338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17669" y="3331209"/>
            <a:ext cx="1285817" cy="1285817"/>
            <a:chOff x="5290496" y="3068960"/>
            <a:chExt cx="1285817" cy="1285817"/>
          </a:xfrm>
        </p:grpSpPr>
        <p:sp>
          <p:nvSpPr>
            <p:cNvPr id="26" name="椭圆 25"/>
            <p:cNvSpPr/>
            <p:nvPr/>
          </p:nvSpPr>
          <p:spPr>
            <a:xfrm>
              <a:off x="5290496" y="3068960"/>
              <a:ext cx="1285817" cy="128581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27" name="Freeform 90"/>
            <p:cNvSpPr>
              <a:spLocks noEditPoints="1"/>
            </p:cNvSpPr>
            <p:nvPr/>
          </p:nvSpPr>
          <p:spPr bwMode="auto">
            <a:xfrm>
              <a:off x="5837798" y="3501008"/>
              <a:ext cx="332982" cy="354529"/>
            </a:xfrm>
            <a:custGeom>
              <a:avLst/>
              <a:gdLst>
                <a:gd name="T0" fmla="*/ 20 w 188"/>
                <a:gd name="T1" fmla="*/ 116 h 200"/>
                <a:gd name="T2" fmla="*/ 160 w 188"/>
                <a:gd name="T3" fmla="*/ 96 h 200"/>
                <a:gd name="T4" fmla="*/ 180 w 188"/>
                <a:gd name="T5" fmla="*/ 56 h 200"/>
                <a:gd name="T6" fmla="*/ 180 w 188"/>
                <a:gd name="T7" fmla="*/ 36 h 200"/>
                <a:gd name="T8" fmla="*/ 20 w 188"/>
                <a:gd name="T9" fmla="*/ 8 h 200"/>
                <a:gd name="T10" fmla="*/ 188 w 188"/>
                <a:gd name="T11" fmla="*/ 104 h 200"/>
                <a:gd name="T12" fmla="*/ 120 w 188"/>
                <a:gd name="T13" fmla="*/ 36 h 200"/>
                <a:gd name="T14" fmla="*/ 120 w 188"/>
                <a:gd name="T15" fmla="*/ 56 h 200"/>
                <a:gd name="T16" fmla="*/ 100 w 188"/>
                <a:gd name="T17" fmla="*/ 36 h 200"/>
                <a:gd name="T18" fmla="*/ 40 w 188"/>
                <a:gd name="T19" fmla="*/ 56 h 200"/>
                <a:gd name="T20" fmla="*/ 60 w 188"/>
                <a:gd name="T21" fmla="*/ 56 h 200"/>
                <a:gd name="T22" fmla="*/ 40 w 188"/>
                <a:gd name="T23" fmla="*/ 96 h 200"/>
                <a:gd name="T24" fmla="*/ 60 w 188"/>
                <a:gd name="T25" fmla="*/ 96 h 200"/>
                <a:gd name="T26" fmla="*/ 80 w 188"/>
                <a:gd name="T27" fmla="*/ 96 h 200"/>
                <a:gd name="T28" fmla="*/ 140 w 188"/>
                <a:gd name="T29" fmla="*/ 76 h 200"/>
                <a:gd name="T30" fmla="*/ 120 w 188"/>
                <a:gd name="T31" fmla="*/ 76 h 200"/>
                <a:gd name="T32" fmla="*/ 160 w 188"/>
                <a:gd name="T33" fmla="*/ 56 h 200"/>
                <a:gd name="T34" fmla="*/ 140 w 188"/>
                <a:gd name="T35" fmla="*/ 56 h 200"/>
                <a:gd name="T36" fmla="*/ 120 w 188"/>
                <a:gd name="T37" fmla="*/ 56 h 200"/>
                <a:gd name="T38" fmla="*/ 60 w 188"/>
                <a:gd name="T39" fmla="*/ 76 h 200"/>
                <a:gd name="T40" fmla="*/ 80 w 188"/>
                <a:gd name="T41" fmla="*/ 76 h 200"/>
                <a:gd name="T42" fmla="*/ 16 w 188"/>
                <a:gd name="T43" fmla="*/ 192 h 200"/>
                <a:gd name="T44" fmla="*/ 0 w 188"/>
                <a:gd name="T45" fmla="*/ 8 h 200"/>
                <a:gd name="T46" fmla="*/ 16 w 188"/>
                <a:gd name="T47" fmla="*/ 124 h 200"/>
                <a:gd name="T48" fmla="*/ 16 w 188"/>
                <a:gd name="T49" fmla="*/ 124 h 200"/>
                <a:gd name="T50" fmla="*/ 140 w 188"/>
                <a:gd name="T51" fmla="*/ 96 h 200"/>
                <a:gd name="T52" fmla="*/ 120 w 188"/>
                <a:gd name="T53" fmla="*/ 116 h 200"/>
                <a:gd name="T54" fmla="*/ 120 w 188"/>
                <a:gd name="T55" fmla="*/ 96 h 200"/>
                <a:gd name="T56" fmla="*/ 60 w 188"/>
                <a:gd name="T57" fmla="*/ 116 h 200"/>
                <a:gd name="T58" fmla="*/ 80 w 188"/>
                <a:gd name="T59" fmla="*/ 116 h 200"/>
                <a:gd name="T60" fmla="*/ 40 w 188"/>
                <a:gd name="T61" fmla="*/ 96 h 200"/>
                <a:gd name="T62" fmla="*/ 20 w 188"/>
                <a:gd name="T63" fmla="*/ 76 h 200"/>
                <a:gd name="T64" fmla="*/ 40 w 188"/>
                <a:gd name="T65" fmla="*/ 76 h 200"/>
                <a:gd name="T66" fmla="*/ 20 w 188"/>
                <a:gd name="T67" fmla="*/ 16 h 200"/>
                <a:gd name="T68" fmla="*/ 40 w 188"/>
                <a:gd name="T69" fmla="*/ 36 h 200"/>
                <a:gd name="T70" fmla="*/ 60 w 188"/>
                <a:gd name="T71" fmla="*/ 16 h 200"/>
                <a:gd name="T72" fmla="*/ 80 w 188"/>
                <a:gd name="T73" fmla="*/ 36 h 200"/>
                <a:gd name="T74" fmla="*/ 100 w 188"/>
                <a:gd name="T75" fmla="*/ 16 h 200"/>
                <a:gd name="T76" fmla="*/ 120 w 188"/>
                <a:gd name="T77" fmla="*/ 36 h 200"/>
                <a:gd name="T78" fmla="*/ 140 w 188"/>
                <a:gd name="T79" fmla="*/ 16 h 200"/>
                <a:gd name="T80" fmla="*/ 160 w 188"/>
                <a:gd name="T81" fmla="*/ 36 h 200"/>
                <a:gd name="T82" fmla="*/ 20 w 188"/>
                <a:gd name="T83" fmla="*/ 8 h 200"/>
                <a:gd name="T84" fmla="*/ 20 w 188"/>
                <a:gd name="T85" fmla="*/ 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00">
                  <a:moveTo>
                    <a:pt x="168" y="124"/>
                  </a:moveTo>
                  <a:cubicBezTo>
                    <a:pt x="168" y="124"/>
                    <a:pt x="57" y="124"/>
                    <a:pt x="20" y="12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71" y="116"/>
                    <a:pt x="180" y="107"/>
                    <a:pt x="180" y="96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25"/>
                    <a:pt x="171" y="16"/>
                    <a:pt x="16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57" y="8"/>
                    <a:pt x="168" y="8"/>
                    <a:pt x="168" y="8"/>
                  </a:cubicBezTo>
                  <a:cubicBezTo>
                    <a:pt x="179" y="8"/>
                    <a:pt x="188" y="17"/>
                    <a:pt x="188" y="28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15"/>
                    <a:pt x="179" y="124"/>
                    <a:pt x="168" y="124"/>
                  </a:cubicBezTo>
                  <a:close/>
                  <a:moveTo>
                    <a:pt x="120" y="56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20" y="56"/>
                  </a:lnTo>
                  <a:close/>
                  <a:moveTo>
                    <a:pt x="80" y="56"/>
                  </a:moveTo>
                  <a:cubicBezTo>
                    <a:pt x="80" y="36"/>
                    <a:pt x="80" y="36"/>
                    <a:pt x="80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0" y="56"/>
                    <a:pt x="100" y="56"/>
                    <a:pt x="100" y="56"/>
                  </a:cubicBezTo>
                  <a:lnTo>
                    <a:pt x="80" y="56"/>
                  </a:lnTo>
                  <a:close/>
                  <a:moveTo>
                    <a:pt x="40" y="56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56"/>
                    <a:pt x="60" y="56"/>
                    <a:pt x="60" y="56"/>
                  </a:cubicBezTo>
                  <a:lnTo>
                    <a:pt x="40" y="56"/>
                  </a:lnTo>
                  <a:close/>
                  <a:moveTo>
                    <a:pt x="60" y="96"/>
                  </a:moveTo>
                  <a:cubicBezTo>
                    <a:pt x="40" y="96"/>
                    <a:pt x="40" y="96"/>
                    <a:pt x="40" y="9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60" y="96"/>
                  </a:lnTo>
                  <a:close/>
                  <a:moveTo>
                    <a:pt x="100" y="76"/>
                  </a:moveTo>
                  <a:cubicBezTo>
                    <a:pt x="100" y="96"/>
                    <a:pt x="100" y="96"/>
                    <a:pt x="100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100" y="76"/>
                  </a:lnTo>
                  <a:close/>
                  <a:moveTo>
                    <a:pt x="140" y="76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40" y="76"/>
                  </a:lnTo>
                  <a:close/>
                  <a:moveTo>
                    <a:pt x="140" y="56"/>
                  </a:moveTo>
                  <a:cubicBezTo>
                    <a:pt x="160" y="56"/>
                    <a:pt x="160" y="56"/>
                    <a:pt x="160" y="5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40" y="76"/>
                    <a:pt x="140" y="76"/>
                    <a:pt x="140" y="76"/>
                  </a:cubicBezTo>
                  <a:lnTo>
                    <a:pt x="140" y="56"/>
                  </a:lnTo>
                  <a:close/>
                  <a:moveTo>
                    <a:pt x="100" y="76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00" y="76"/>
                  </a:lnTo>
                  <a:close/>
                  <a:moveTo>
                    <a:pt x="60" y="76"/>
                  </a:moveTo>
                  <a:cubicBezTo>
                    <a:pt x="60" y="56"/>
                    <a:pt x="60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60" y="76"/>
                  </a:lnTo>
                  <a:close/>
                  <a:moveTo>
                    <a:pt x="16" y="124"/>
                  </a:moveTo>
                  <a:cubicBezTo>
                    <a:pt x="16" y="192"/>
                    <a:pt x="16" y="192"/>
                    <a:pt x="16" y="192"/>
                  </a:cubicBezTo>
                  <a:cubicBezTo>
                    <a:pt x="16" y="196"/>
                    <a:pt x="12" y="200"/>
                    <a:pt x="8" y="200"/>
                  </a:cubicBezTo>
                  <a:cubicBezTo>
                    <a:pt x="3" y="200"/>
                    <a:pt x="0" y="196"/>
                    <a:pt x="0" y="19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8" y="124"/>
                    <a:pt x="17" y="124"/>
                    <a:pt x="16" y="124"/>
                  </a:cubicBezTo>
                  <a:close/>
                  <a:moveTo>
                    <a:pt x="160" y="116"/>
                  </a:moveTo>
                  <a:cubicBezTo>
                    <a:pt x="140" y="116"/>
                    <a:pt x="140" y="116"/>
                    <a:pt x="140" y="11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60" y="96"/>
                    <a:pt x="160" y="96"/>
                    <a:pt x="160" y="96"/>
                  </a:cubicBezTo>
                  <a:lnTo>
                    <a:pt x="160" y="116"/>
                  </a:lnTo>
                  <a:close/>
                  <a:moveTo>
                    <a:pt x="120" y="116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20" y="96"/>
                    <a:pt x="120" y="96"/>
                    <a:pt x="120" y="96"/>
                  </a:cubicBezTo>
                  <a:lnTo>
                    <a:pt x="120" y="116"/>
                  </a:lnTo>
                  <a:close/>
                  <a:moveTo>
                    <a:pt x="80" y="116"/>
                  </a:moveTo>
                  <a:cubicBezTo>
                    <a:pt x="60" y="116"/>
                    <a:pt x="60" y="116"/>
                    <a:pt x="60" y="11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80" y="96"/>
                    <a:pt x="80" y="96"/>
                    <a:pt x="80" y="96"/>
                  </a:cubicBezTo>
                  <a:lnTo>
                    <a:pt x="80" y="116"/>
                  </a:lnTo>
                  <a:close/>
                  <a:moveTo>
                    <a:pt x="20" y="11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116"/>
                    <a:pt x="40" y="116"/>
                    <a:pt x="40" y="116"/>
                  </a:cubicBezTo>
                  <a:lnTo>
                    <a:pt x="20" y="116"/>
                  </a:lnTo>
                  <a:close/>
                  <a:moveTo>
                    <a:pt x="20" y="7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20" y="76"/>
                  </a:lnTo>
                  <a:close/>
                  <a:moveTo>
                    <a:pt x="20" y="3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60" y="3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60" y="36"/>
                    <a:pt x="60" y="36"/>
                    <a:pt x="60" y="36"/>
                  </a:cubicBezTo>
                  <a:close/>
                  <a:moveTo>
                    <a:pt x="100" y="3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00" y="36"/>
                    <a:pt x="100" y="36"/>
                    <a:pt x="100" y="36"/>
                  </a:cubicBezTo>
                  <a:close/>
                  <a:moveTo>
                    <a:pt x="140" y="3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40" y="36"/>
                    <a:pt x="140" y="36"/>
                    <a:pt x="140" y="36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5" y="8"/>
                    <a:pt x="16" y="8"/>
                    <a:pt x="20" y="8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27" y="8"/>
                    <a:pt x="2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84800" y="2140035"/>
            <a:ext cx="1512168" cy="1512168"/>
            <a:chOff x="6457627" y="1877786"/>
            <a:chExt cx="1512168" cy="1512168"/>
          </a:xfrm>
        </p:grpSpPr>
        <p:sp>
          <p:nvSpPr>
            <p:cNvPr id="29" name="椭圆 28"/>
            <p:cNvSpPr/>
            <p:nvPr/>
          </p:nvSpPr>
          <p:spPr>
            <a:xfrm>
              <a:off x="6457627" y="1877786"/>
              <a:ext cx="1512168" cy="151216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  <p:sp>
          <p:nvSpPr>
            <p:cNvPr id="30" name="Freeform 96"/>
            <p:cNvSpPr>
              <a:spLocks noEditPoints="1"/>
            </p:cNvSpPr>
            <p:nvPr/>
          </p:nvSpPr>
          <p:spPr bwMode="auto">
            <a:xfrm>
              <a:off x="7030838" y="2430778"/>
              <a:ext cx="406183" cy="406183"/>
            </a:xfrm>
            <a:custGeom>
              <a:avLst/>
              <a:gdLst>
                <a:gd name="T0" fmla="*/ 140 w 200"/>
                <a:gd name="T1" fmla="*/ 200 h 200"/>
                <a:gd name="T2" fmla="*/ 140 w 200"/>
                <a:gd name="T3" fmla="*/ 184 h 200"/>
                <a:gd name="T4" fmla="*/ 200 w 200"/>
                <a:gd name="T5" fmla="*/ 184 h 200"/>
                <a:gd name="T6" fmla="*/ 200 w 200"/>
                <a:gd name="T7" fmla="*/ 200 h 200"/>
                <a:gd name="T8" fmla="*/ 140 w 200"/>
                <a:gd name="T9" fmla="*/ 200 h 200"/>
                <a:gd name="T10" fmla="*/ 160 w 200"/>
                <a:gd name="T11" fmla="*/ 87 h 200"/>
                <a:gd name="T12" fmla="*/ 40 w 200"/>
                <a:gd name="T13" fmla="*/ 87 h 200"/>
                <a:gd name="T14" fmla="*/ 40 w 200"/>
                <a:gd name="T15" fmla="*/ 180 h 200"/>
                <a:gd name="T16" fmla="*/ 20 w 200"/>
                <a:gd name="T17" fmla="*/ 180 h 200"/>
                <a:gd name="T18" fmla="*/ 20 w 200"/>
                <a:gd name="T19" fmla="*/ 10 h 200"/>
                <a:gd name="T20" fmla="*/ 30 w 200"/>
                <a:gd name="T21" fmla="*/ 0 h 200"/>
                <a:gd name="T22" fmla="*/ 40 w 200"/>
                <a:gd name="T23" fmla="*/ 10 h 200"/>
                <a:gd name="T24" fmla="*/ 40 w 200"/>
                <a:gd name="T25" fmla="*/ 28 h 200"/>
                <a:gd name="T26" fmla="*/ 160 w 200"/>
                <a:gd name="T27" fmla="*/ 28 h 200"/>
                <a:gd name="T28" fmla="*/ 160 w 200"/>
                <a:gd name="T29" fmla="*/ 10 h 200"/>
                <a:gd name="T30" fmla="*/ 170 w 200"/>
                <a:gd name="T31" fmla="*/ 0 h 200"/>
                <a:gd name="T32" fmla="*/ 180 w 200"/>
                <a:gd name="T33" fmla="*/ 10 h 200"/>
                <a:gd name="T34" fmla="*/ 180 w 200"/>
                <a:gd name="T35" fmla="*/ 180 h 200"/>
                <a:gd name="T36" fmla="*/ 160 w 200"/>
                <a:gd name="T37" fmla="*/ 180 h 200"/>
                <a:gd name="T38" fmla="*/ 160 w 200"/>
                <a:gd name="T39" fmla="*/ 87 h 200"/>
                <a:gd name="T40" fmla="*/ 140 w 200"/>
                <a:gd name="T41" fmla="*/ 40 h 200"/>
                <a:gd name="T42" fmla="*/ 140 w 200"/>
                <a:gd name="T43" fmla="*/ 60 h 200"/>
                <a:gd name="T44" fmla="*/ 120 w 200"/>
                <a:gd name="T45" fmla="*/ 60 h 200"/>
                <a:gd name="T46" fmla="*/ 120 w 200"/>
                <a:gd name="T47" fmla="*/ 40 h 200"/>
                <a:gd name="T48" fmla="*/ 100 w 200"/>
                <a:gd name="T49" fmla="*/ 40 h 200"/>
                <a:gd name="T50" fmla="*/ 100 w 200"/>
                <a:gd name="T51" fmla="*/ 60 h 200"/>
                <a:gd name="T52" fmla="*/ 80 w 200"/>
                <a:gd name="T53" fmla="*/ 60 h 200"/>
                <a:gd name="T54" fmla="*/ 80 w 200"/>
                <a:gd name="T55" fmla="*/ 40 h 200"/>
                <a:gd name="T56" fmla="*/ 60 w 200"/>
                <a:gd name="T57" fmla="*/ 40 h 200"/>
                <a:gd name="T58" fmla="*/ 60 w 200"/>
                <a:gd name="T59" fmla="*/ 60 h 200"/>
                <a:gd name="T60" fmla="*/ 40 w 200"/>
                <a:gd name="T61" fmla="*/ 60 h 200"/>
                <a:gd name="T62" fmla="*/ 40 w 200"/>
                <a:gd name="T63" fmla="*/ 80 h 200"/>
                <a:gd name="T64" fmla="*/ 60 w 200"/>
                <a:gd name="T65" fmla="*/ 80 h 200"/>
                <a:gd name="T66" fmla="*/ 60 w 200"/>
                <a:gd name="T67" fmla="*/ 60 h 200"/>
                <a:gd name="T68" fmla="*/ 80 w 200"/>
                <a:gd name="T69" fmla="*/ 60 h 200"/>
                <a:gd name="T70" fmla="*/ 80 w 200"/>
                <a:gd name="T71" fmla="*/ 80 h 200"/>
                <a:gd name="T72" fmla="*/ 100 w 200"/>
                <a:gd name="T73" fmla="*/ 80 h 200"/>
                <a:gd name="T74" fmla="*/ 100 w 200"/>
                <a:gd name="T75" fmla="*/ 60 h 200"/>
                <a:gd name="T76" fmla="*/ 120 w 200"/>
                <a:gd name="T77" fmla="*/ 60 h 200"/>
                <a:gd name="T78" fmla="*/ 120 w 200"/>
                <a:gd name="T79" fmla="*/ 80 h 200"/>
                <a:gd name="T80" fmla="*/ 140 w 200"/>
                <a:gd name="T81" fmla="*/ 80 h 200"/>
                <a:gd name="T82" fmla="*/ 140 w 200"/>
                <a:gd name="T83" fmla="*/ 60 h 200"/>
                <a:gd name="T84" fmla="*/ 160 w 200"/>
                <a:gd name="T85" fmla="*/ 60 h 200"/>
                <a:gd name="T86" fmla="*/ 160 w 200"/>
                <a:gd name="T87" fmla="*/ 40 h 200"/>
                <a:gd name="T88" fmla="*/ 140 w 200"/>
                <a:gd name="T89" fmla="*/ 40 h 200"/>
                <a:gd name="T90" fmla="*/ 60 w 200"/>
                <a:gd name="T91" fmla="*/ 200 h 200"/>
                <a:gd name="T92" fmla="*/ 0 w 200"/>
                <a:gd name="T93" fmla="*/ 200 h 200"/>
                <a:gd name="T94" fmla="*/ 0 w 200"/>
                <a:gd name="T95" fmla="*/ 184 h 200"/>
                <a:gd name="T96" fmla="*/ 60 w 200"/>
                <a:gd name="T97" fmla="*/ 184 h 200"/>
                <a:gd name="T98" fmla="*/ 60 w 200"/>
                <a:gd name="T9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40" y="200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00" y="200"/>
                    <a:pt x="200" y="200"/>
                    <a:pt x="200" y="200"/>
                  </a:cubicBezTo>
                  <a:lnTo>
                    <a:pt x="140" y="200"/>
                  </a:lnTo>
                  <a:close/>
                  <a:moveTo>
                    <a:pt x="160" y="87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24" y="0"/>
                    <a:pt x="30" y="0"/>
                  </a:cubicBezTo>
                  <a:cubicBezTo>
                    <a:pt x="35" y="0"/>
                    <a:pt x="40" y="4"/>
                    <a:pt x="40" y="1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4"/>
                    <a:pt x="164" y="0"/>
                    <a:pt x="170" y="0"/>
                  </a:cubicBezTo>
                  <a:cubicBezTo>
                    <a:pt x="175" y="0"/>
                    <a:pt x="180" y="4"/>
                    <a:pt x="180" y="1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7"/>
                  </a:lnTo>
                  <a:close/>
                  <a:moveTo>
                    <a:pt x="140" y="40"/>
                  </a:moveTo>
                  <a:cubicBezTo>
                    <a:pt x="140" y="60"/>
                    <a:pt x="140" y="60"/>
                    <a:pt x="14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40"/>
                    <a:pt x="160" y="40"/>
                    <a:pt x="160" y="40"/>
                  </a:cubicBezTo>
                  <a:lnTo>
                    <a:pt x="140" y="40"/>
                  </a:lnTo>
                  <a:close/>
                  <a:moveTo>
                    <a:pt x="60" y="20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60" y="184"/>
                    <a:pt x="60" y="184"/>
                    <a:pt x="60" y="184"/>
                  </a:cubicBezTo>
                  <a:lnTo>
                    <a:pt x="60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endParaRPr>
            </a:p>
          </p:txBody>
        </p:sp>
      </p:grpSp>
      <p:sp>
        <p:nvSpPr>
          <p:cNvPr id="31" name="弧形 30"/>
          <p:cNvSpPr/>
          <p:nvPr/>
        </p:nvSpPr>
        <p:spPr>
          <a:xfrm rot="15231781">
            <a:off x="4203705" y="2404675"/>
            <a:ext cx="1328675" cy="1328675"/>
          </a:xfrm>
          <a:prstGeom prst="arc">
            <a:avLst>
              <a:gd name="adj1" fmla="val 10956006"/>
              <a:gd name="adj2" fmla="val 0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32" name="弧形 31"/>
          <p:cNvSpPr/>
          <p:nvPr/>
        </p:nvSpPr>
        <p:spPr>
          <a:xfrm rot="8176387">
            <a:off x="5246368" y="3311887"/>
            <a:ext cx="1546686" cy="1546686"/>
          </a:xfrm>
          <a:prstGeom prst="arc">
            <a:avLst>
              <a:gd name="adj1" fmla="val 13244638"/>
              <a:gd name="adj2" fmla="val 56923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688022" y="2271403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645143" y="2282105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ea typeface="幼圆" panose="02010509060101010101" pitchFamily="49" charset="-122"/>
              </a:rPr>
              <a:t>01</a:t>
            </a:r>
          </a:p>
        </p:txBody>
      </p:sp>
      <p:sp>
        <p:nvSpPr>
          <p:cNvPr id="35" name="椭圆 34"/>
          <p:cNvSpPr/>
          <p:nvPr/>
        </p:nvSpPr>
        <p:spPr>
          <a:xfrm>
            <a:off x="5217785" y="4256610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36" name="标题 4"/>
          <p:cNvSpPr txBox="1">
            <a:spLocks/>
          </p:cNvSpPr>
          <p:nvPr/>
        </p:nvSpPr>
        <p:spPr>
          <a:xfrm>
            <a:off x="5174906" y="4267312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ea typeface="幼圆" panose="02010509060101010101" pitchFamily="49" charset="-122"/>
              </a:rPr>
              <a:t>02</a:t>
            </a:r>
          </a:p>
        </p:txBody>
      </p:sp>
      <p:sp>
        <p:nvSpPr>
          <p:cNvPr id="37" name="椭圆 36"/>
          <p:cNvSpPr/>
          <p:nvPr/>
        </p:nvSpPr>
        <p:spPr>
          <a:xfrm>
            <a:off x="7306017" y="1891049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0" name="标题 4"/>
          <p:cNvSpPr txBox="1">
            <a:spLocks/>
          </p:cNvSpPr>
          <p:nvPr/>
        </p:nvSpPr>
        <p:spPr>
          <a:xfrm>
            <a:off x="7263138" y="1901751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ea typeface="幼圆" panose="02010509060101010101" pitchFamily="49" charset="-122"/>
              </a:rPr>
              <a:t>03</a:t>
            </a:r>
          </a:p>
        </p:txBody>
      </p:sp>
      <p:sp>
        <p:nvSpPr>
          <p:cNvPr id="41" name="矩形 40"/>
          <p:cNvSpPr/>
          <p:nvPr/>
        </p:nvSpPr>
        <p:spPr>
          <a:xfrm>
            <a:off x="1591833" y="2179081"/>
            <a:ext cx="2385512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1561083" y="2502079"/>
            <a:ext cx="2304256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201462" y="4560920"/>
            <a:ext cx="2146270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3170712" y="4883918"/>
            <a:ext cx="2350811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357695" y="3120760"/>
            <a:ext cx="2276396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8357008" y="3443758"/>
            <a:ext cx="227708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52" name="矩形 85"/>
          <p:cNvSpPr>
            <a:spLocks noChangeArrowheads="1"/>
          </p:cNvSpPr>
          <p:nvPr/>
        </p:nvSpPr>
        <p:spPr bwMode="auto">
          <a:xfrm>
            <a:off x="7968418" y="4738079"/>
            <a:ext cx="3097721" cy="3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lvl="1" indent="0" algn="r"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53" name="文本框 13"/>
          <p:cNvSpPr txBox="1"/>
          <p:nvPr/>
        </p:nvSpPr>
        <p:spPr>
          <a:xfrm>
            <a:off x="7411971" y="5100631"/>
            <a:ext cx="3654168" cy="31392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38" name="文本框 65"/>
          <p:cNvSpPr txBox="1">
            <a:spLocks noChangeArrowheads="1"/>
          </p:cNvSpPr>
          <p:nvPr/>
        </p:nvSpPr>
        <p:spPr bwMode="auto">
          <a:xfrm>
            <a:off x="1524789" y="454012"/>
            <a:ext cx="2652072" cy="110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3276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3276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8127088"/>
      </p:ext>
    </p:extLst>
  </p:cSld>
  <p:clrMapOvr>
    <a:masterClrMapping/>
  </p:clrMapOvr>
  <p:transition spd="slow" advTm="2265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40" grpId="0"/>
      <p:bldP spid="41" grpId="0"/>
      <p:bldP spid="43" grpId="0"/>
      <p:bldP spid="44" grpId="0"/>
      <p:bldP spid="49" grpId="0"/>
      <p:bldP spid="50" grpId="0"/>
      <p:bldP spid="51" grpId="0"/>
      <p:bldP spid="52" grpId="0"/>
      <p:bldP spid="53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81317" y="-12000"/>
            <a:ext cx="3240758" cy="649217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24789" y="454012"/>
            <a:ext cx="2796088" cy="59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tr-TR" altLang="zh-CN" sz="3276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幼圆" panose="02010509060101010101" pitchFamily="49" charset="-122"/>
              </a:rPr>
              <a:t>CONTENTS</a:t>
            </a:r>
            <a:endParaRPr lang="en-US" altLang="zh-CN" sz="3276" b="1" dirty="0">
              <a:solidFill>
                <a:schemeClr val="bg1">
                  <a:lumMod val="50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2836959" y="-10001"/>
            <a:ext cx="86003" cy="6490176"/>
            <a:chOff x="3544" y="-12"/>
            <a:chExt cx="108" cy="8113"/>
          </a:xfrm>
        </p:grpSpPr>
        <p:grpSp>
          <p:nvGrpSpPr>
            <p:cNvPr id="14341" name="组合 5"/>
            <p:cNvGrpSpPr>
              <a:grpSpLocks/>
            </p:cNvGrpSpPr>
            <p:nvPr/>
          </p:nvGrpSpPr>
          <p:grpSpPr bwMode="auto">
            <a:xfrm>
              <a:off x="3544" y="1331"/>
              <a:ext cx="108" cy="6771"/>
              <a:chOff x="959" y="1331"/>
              <a:chExt cx="108" cy="6771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014" y="1363"/>
                <a:ext cx="0" cy="673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椭圆 15"/>
              <p:cNvSpPr/>
              <p:nvPr/>
            </p:nvSpPr>
            <p:spPr>
              <a:xfrm>
                <a:off x="959" y="1331"/>
                <a:ext cx="108" cy="10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268" noProof="1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14344" name="组合 17"/>
            <p:cNvGrpSpPr>
              <a:grpSpLocks/>
            </p:cNvGrpSpPr>
            <p:nvPr/>
          </p:nvGrpSpPr>
          <p:grpSpPr bwMode="auto">
            <a:xfrm rot="10800000">
              <a:off x="3544" y="-12"/>
              <a:ext cx="108" cy="572"/>
              <a:chOff x="959" y="1331"/>
              <a:chExt cx="108" cy="572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1012" y="1360"/>
                <a:ext cx="0" cy="54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椭圆 19"/>
              <p:cNvSpPr/>
              <p:nvPr/>
            </p:nvSpPr>
            <p:spPr>
              <a:xfrm>
                <a:off x="959" y="1330"/>
                <a:ext cx="108" cy="10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268" noProof="1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936501" y="1943656"/>
            <a:ext cx="2160128" cy="526021"/>
            <a:chOff x="1679" y="2430"/>
            <a:chExt cx="2183" cy="657"/>
          </a:xfrm>
        </p:grpSpPr>
        <p:sp>
          <p:nvSpPr>
            <p:cNvPr id="14348" name="文本框 20"/>
            <p:cNvSpPr txBox="1">
              <a:spLocks noChangeArrowheads="1"/>
            </p:cNvSpPr>
            <p:nvPr/>
          </p:nvSpPr>
          <p:spPr bwMode="auto">
            <a:xfrm>
              <a:off x="1679" y="2430"/>
              <a:ext cx="2011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tr-TR" altLang="zh-CN" sz="2800" b="1" dirty="0" err="1">
                  <a:solidFill>
                    <a:schemeClr val="bg1">
                      <a:lumMod val="50000"/>
                    </a:schemeClr>
                  </a:solidFill>
                  <a:latin typeface="+mj-lt"/>
                  <a:ea typeface="幼圆" panose="02010509060101010101" pitchFamily="49" charset="-122"/>
                </a:rPr>
                <a:t>Success</a:t>
              </a:r>
              <a:endParaRPr lang="en-US" altLang="zh-CN" sz="28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345" y="2495"/>
              <a:ext cx="485" cy="48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 noProof="1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4351" name="文本框 23"/>
            <p:cNvSpPr txBox="1">
              <a:spLocks noChangeArrowheads="1"/>
            </p:cNvSpPr>
            <p:nvPr/>
          </p:nvSpPr>
          <p:spPr bwMode="auto">
            <a:xfrm>
              <a:off x="3452" y="2433"/>
              <a:ext cx="410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1</a:t>
              </a:r>
              <a:endParaRPr lang="en-US" altLang="zh-CN" sz="28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935490" y="2952086"/>
            <a:ext cx="2161529" cy="527178"/>
            <a:chOff x="1678" y="2428"/>
            <a:chExt cx="2184" cy="661"/>
          </a:xfrm>
        </p:grpSpPr>
        <p:sp>
          <p:nvSpPr>
            <p:cNvPr id="14353" name="文本框 26"/>
            <p:cNvSpPr txBox="1">
              <a:spLocks noChangeArrowheads="1"/>
            </p:cNvSpPr>
            <p:nvPr/>
          </p:nvSpPr>
          <p:spPr bwMode="auto">
            <a:xfrm>
              <a:off x="1678" y="2428"/>
              <a:ext cx="2011" cy="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tr-TR" altLang="zh-CN" sz="2800" b="1" dirty="0" err="1">
                  <a:solidFill>
                    <a:schemeClr val="bg1">
                      <a:lumMod val="50000"/>
                    </a:schemeClr>
                  </a:solidFill>
                  <a:latin typeface="+mj-lt"/>
                  <a:ea typeface="幼圆" panose="02010509060101010101" pitchFamily="49" charset="-122"/>
                </a:rPr>
                <a:t>Split</a:t>
              </a:r>
              <a:endParaRPr lang="en-US" altLang="zh-CN" sz="28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345" y="2496"/>
              <a:ext cx="485" cy="4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 noProof="1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4356" name="文本框 29"/>
            <p:cNvSpPr txBox="1">
              <a:spLocks noChangeArrowheads="1"/>
            </p:cNvSpPr>
            <p:nvPr/>
          </p:nvSpPr>
          <p:spPr bwMode="auto">
            <a:xfrm>
              <a:off x="3452" y="2433"/>
              <a:ext cx="410" cy="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966172" y="3958115"/>
            <a:ext cx="2130847" cy="526022"/>
            <a:chOff x="1709" y="2433"/>
            <a:chExt cx="2153" cy="657"/>
          </a:xfrm>
        </p:grpSpPr>
        <p:sp>
          <p:nvSpPr>
            <p:cNvPr id="14358" name="文本框 31"/>
            <p:cNvSpPr txBox="1">
              <a:spLocks noChangeArrowheads="1"/>
            </p:cNvSpPr>
            <p:nvPr/>
          </p:nvSpPr>
          <p:spPr bwMode="auto">
            <a:xfrm>
              <a:off x="1709" y="2436"/>
              <a:ext cx="2011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tr-TR" altLang="zh-CN" sz="2800" b="1" dirty="0" err="1">
                  <a:solidFill>
                    <a:schemeClr val="bg1">
                      <a:lumMod val="50000"/>
                    </a:schemeClr>
                  </a:solidFill>
                  <a:latin typeface="+mj-lt"/>
                  <a:ea typeface="幼圆" panose="02010509060101010101" pitchFamily="49" charset="-122"/>
                </a:rPr>
                <a:t>Skills</a:t>
              </a:r>
              <a:endParaRPr lang="en-US" altLang="zh-CN" sz="28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345" y="2495"/>
              <a:ext cx="485" cy="48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 noProof="1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4361" name="文本框 34"/>
            <p:cNvSpPr txBox="1">
              <a:spLocks noChangeArrowheads="1"/>
            </p:cNvSpPr>
            <p:nvPr/>
          </p:nvSpPr>
          <p:spPr bwMode="auto">
            <a:xfrm>
              <a:off x="3452" y="2433"/>
              <a:ext cx="410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977098" y="4968122"/>
            <a:ext cx="2119408" cy="539632"/>
            <a:chOff x="1720" y="2413"/>
            <a:chExt cx="2142" cy="674"/>
          </a:xfrm>
        </p:grpSpPr>
        <p:sp>
          <p:nvSpPr>
            <p:cNvPr id="14363" name="文本框 36"/>
            <p:cNvSpPr txBox="1">
              <a:spLocks noChangeArrowheads="1"/>
            </p:cNvSpPr>
            <p:nvPr/>
          </p:nvSpPr>
          <p:spPr bwMode="auto">
            <a:xfrm>
              <a:off x="1720" y="2413"/>
              <a:ext cx="1790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tr-TR" altLang="zh-CN" sz="2800" b="1" dirty="0" err="1">
                  <a:solidFill>
                    <a:schemeClr val="bg1">
                      <a:lumMod val="50000"/>
                    </a:schemeClr>
                  </a:solidFill>
                  <a:latin typeface="+mj-lt"/>
                  <a:ea typeface="幼圆" panose="02010509060101010101" pitchFamily="49" charset="-122"/>
                </a:rPr>
                <a:t>Share</a:t>
              </a:r>
              <a:endParaRPr lang="en-US" altLang="zh-CN" sz="28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343" y="2495"/>
              <a:ext cx="485" cy="48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 noProof="1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4366" name="文本框 39"/>
            <p:cNvSpPr txBox="1">
              <a:spLocks noChangeArrowheads="1"/>
            </p:cNvSpPr>
            <p:nvPr/>
          </p:nvSpPr>
          <p:spPr bwMode="auto">
            <a:xfrm>
              <a:off x="3452" y="2433"/>
              <a:ext cx="410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609644"/>
      </p:ext>
    </p:extLst>
  </p:cSld>
  <p:clrMapOvr>
    <a:masterClrMapping/>
  </p:clrMapOvr>
  <p:transition spd="slow" advTm="138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9"/>
          <p:cNvSpPr>
            <a:spLocks/>
          </p:cNvSpPr>
          <p:nvPr/>
        </p:nvSpPr>
        <p:spPr bwMode="auto">
          <a:xfrm rot="13500000">
            <a:off x="1858266" y="3294134"/>
            <a:ext cx="2139941" cy="2139940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 rot="13500000">
            <a:off x="4196798" y="3294135"/>
            <a:ext cx="2139941" cy="2139940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2700000">
            <a:off x="3025258" y="2155030"/>
            <a:ext cx="2139941" cy="2139941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7" name="Group 10"/>
          <p:cNvGrpSpPr/>
          <p:nvPr/>
        </p:nvGrpSpPr>
        <p:grpSpPr>
          <a:xfrm>
            <a:off x="2081813" y="3481222"/>
            <a:ext cx="599208" cy="492388"/>
            <a:chOff x="7836195" y="3464708"/>
            <a:chExt cx="599208" cy="492388"/>
          </a:xfrm>
        </p:grpSpPr>
        <p:sp>
          <p:nvSpPr>
            <p:cNvPr id="18" name="Oval 11"/>
            <p:cNvSpPr/>
            <p:nvPr/>
          </p:nvSpPr>
          <p:spPr>
            <a:xfrm rot="2700000">
              <a:off x="7882236" y="3464708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2">
                    <a:lumMod val="75000"/>
                  </a:schemeClr>
                </a:solidFill>
                <a:latin typeface="+mj-lt"/>
                <a:ea typeface="方正兰亭黑简体" panose="02000000000000000000" pitchFamily="2" charset="-122"/>
              </a:endParaRPr>
            </a:p>
          </p:txBody>
        </p:sp>
        <p:sp>
          <p:nvSpPr>
            <p:cNvPr id="19" name="TextBox 48"/>
            <p:cNvSpPr txBox="1"/>
            <p:nvPr/>
          </p:nvSpPr>
          <p:spPr>
            <a:xfrm>
              <a:off x="7836195" y="3536805"/>
              <a:ext cx="59920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chemeClr val="bg2">
                      <a:lumMod val="75000"/>
                    </a:schemeClr>
                  </a:solidFill>
                  <a:latin typeface="+mj-lt"/>
                  <a:ea typeface="方正兰亭黑简体" panose="02000000000000000000" pitchFamily="2" charset="-122"/>
                </a:rPr>
                <a:t>01</a:t>
              </a:r>
            </a:p>
          </p:txBody>
        </p:sp>
      </p:grpSp>
      <p:grpSp>
        <p:nvGrpSpPr>
          <p:cNvPr id="20" name="Group 13"/>
          <p:cNvGrpSpPr/>
          <p:nvPr/>
        </p:nvGrpSpPr>
        <p:grpSpPr>
          <a:xfrm>
            <a:off x="3791228" y="1972113"/>
            <a:ext cx="599208" cy="492388"/>
            <a:chOff x="9545610" y="1955599"/>
            <a:chExt cx="599208" cy="492388"/>
          </a:xfrm>
        </p:grpSpPr>
        <p:sp>
          <p:nvSpPr>
            <p:cNvPr id="21" name="Oval 14"/>
            <p:cNvSpPr/>
            <p:nvPr/>
          </p:nvSpPr>
          <p:spPr>
            <a:xfrm rot="2700000">
              <a:off x="9603416" y="1955599"/>
              <a:ext cx="492388" cy="492388"/>
            </a:xfrm>
            <a:prstGeom prst="ellipse">
              <a:avLst/>
            </a:prstGeom>
            <a:solidFill>
              <a:schemeClr val="bg1"/>
            </a:solidFill>
            <a:ln w="133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2">
                    <a:lumMod val="75000"/>
                  </a:schemeClr>
                </a:solidFill>
                <a:latin typeface="+mj-lt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TextBox 51"/>
            <p:cNvSpPr txBox="1"/>
            <p:nvPr/>
          </p:nvSpPr>
          <p:spPr>
            <a:xfrm>
              <a:off x="9545610" y="2019602"/>
              <a:ext cx="599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chemeClr val="bg2">
                      <a:lumMod val="75000"/>
                    </a:schemeClr>
                  </a:solidFill>
                  <a:latin typeface="+mj-lt"/>
                  <a:ea typeface="方正兰亭黑简体" panose="02000000000000000000" pitchFamily="2" charset="-122"/>
                </a:rPr>
                <a:t>02</a:t>
              </a:r>
            </a:p>
          </p:txBody>
        </p:sp>
      </p:grpSp>
      <p:grpSp>
        <p:nvGrpSpPr>
          <p:cNvPr id="23" name="Group 16"/>
          <p:cNvGrpSpPr/>
          <p:nvPr/>
        </p:nvGrpSpPr>
        <p:grpSpPr>
          <a:xfrm>
            <a:off x="5544028" y="3491791"/>
            <a:ext cx="599208" cy="492388"/>
            <a:chOff x="10716797" y="5108091"/>
            <a:chExt cx="599208" cy="492388"/>
          </a:xfrm>
        </p:grpSpPr>
        <p:sp>
          <p:nvSpPr>
            <p:cNvPr id="24" name="Oval 17"/>
            <p:cNvSpPr/>
            <p:nvPr/>
          </p:nvSpPr>
          <p:spPr>
            <a:xfrm rot="2700000">
              <a:off x="10774955" y="5108091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2">
                    <a:lumMod val="75000"/>
                  </a:schemeClr>
                </a:solidFill>
                <a:latin typeface="+mj-lt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TextBox 54"/>
            <p:cNvSpPr txBox="1"/>
            <p:nvPr/>
          </p:nvSpPr>
          <p:spPr>
            <a:xfrm>
              <a:off x="10716797" y="5178591"/>
              <a:ext cx="59920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chemeClr val="bg2">
                      <a:lumMod val="75000"/>
                    </a:schemeClr>
                  </a:solidFill>
                  <a:latin typeface="+mj-lt"/>
                  <a:ea typeface="方正兰亭黑简体" panose="02000000000000000000" pitchFamily="2" charset="-122"/>
                </a:rPr>
                <a:t>03</a:t>
              </a:r>
            </a:p>
          </p:txBody>
        </p:sp>
      </p:grp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3861512" y="2959333"/>
            <a:ext cx="458640" cy="44287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2702942" y="4268514"/>
            <a:ext cx="442875" cy="335381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8" name="Group 24"/>
          <p:cNvGrpSpPr/>
          <p:nvPr/>
        </p:nvGrpSpPr>
        <p:grpSpPr>
          <a:xfrm>
            <a:off x="5036282" y="4213251"/>
            <a:ext cx="451474" cy="442875"/>
            <a:chOff x="6786562" y="796925"/>
            <a:chExt cx="500063" cy="490538"/>
          </a:xfrm>
          <a:solidFill>
            <a:schemeClr val="bg2">
              <a:lumMod val="75000"/>
            </a:schemeClr>
          </a:solidFill>
        </p:grpSpPr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5941150" y="2160126"/>
            <a:ext cx="546935" cy="54693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5970279" y="2254699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5" name="椭圆 34"/>
          <p:cNvSpPr/>
          <p:nvPr/>
        </p:nvSpPr>
        <p:spPr>
          <a:xfrm>
            <a:off x="6661231" y="3168238"/>
            <a:ext cx="546935" cy="54693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6" name="标题 4"/>
          <p:cNvSpPr txBox="1">
            <a:spLocks/>
          </p:cNvSpPr>
          <p:nvPr/>
        </p:nvSpPr>
        <p:spPr>
          <a:xfrm>
            <a:off x="6690360" y="3262811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7" name="椭圆 36"/>
          <p:cNvSpPr/>
          <p:nvPr/>
        </p:nvSpPr>
        <p:spPr>
          <a:xfrm>
            <a:off x="7372651" y="4219229"/>
            <a:ext cx="546935" cy="54693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8" name="标题 4"/>
          <p:cNvSpPr txBox="1">
            <a:spLocks/>
          </p:cNvSpPr>
          <p:nvPr/>
        </p:nvSpPr>
        <p:spPr>
          <a:xfrm>
            <a:off x="7401780" y="4313802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9" name="矩形 38"/>
          <p:cNvSpPr/>
          <p:nvPr/>
        </p:nvSpPr>
        <p:spPr>
          <a:xfrm>
            <a:off x="6704797" y="1974721"/>
            <a:ext cx="2758205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NOTE HERE</a:t>
            </a:r>
            <a:endParaRPr lang="tr-TR" altLang="zh-CN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704110" y="2315554"/>
            <a:ext cx="2808312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496885" y="3054841"/>
            <a:ext cx="3188134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NOTE HERE</a:t>
            </a:r>
            <a:endParaRPr lang="tr-TR" altLang="zh-CN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7496198" y="3395674"/>
            <a:ext cx="2808312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208305" y="4053669"/>
            <a:ext cx="2123549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NOTE HERE</a:t>
            </a:r>
            <a:endParaRPr lang="tr-TR" altLang="zh-CN" sz="1600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8207618" y="4403786"/>
            <a:ext cx="2808312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sym typeface="微软雅黑" pitchFamily="34" charset="-122"/>
            </a:endParaRPr>
          </a:p>
        </p:txBody>
      </p:sp>
      <p:sp>
        <p:nvSpPr>
          <p:cNvPr id="45" name="文本框 65"/>
          <p:cNvSpPr txBox="1">
            <a:spLocks noChangeArrowheads="1"/>
          </p:cNvSpPr>
          <p:nvPr/>
        </p:nvSpPr>
        <p:spPr bwMode="auto">
          <a:xfrm>
            <a:off x="1524789" y="454012"/>
            <a:ext cx="2652072" cy="110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3276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3276" b="1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1028705"/>
      </p:ext>
    </p:extLst>
  </p:cSld>
  <p:clrMapOvr>
    <a:masterClrMapping/>
  </p:clrMapOvr>
  <p:transition spd="slow" advTm="2564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6" grpId="0" animBg="1"/>
      <p:bldP spid="27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72009" y="1236948"/>
            <a:ext cx="12362284" cy="266429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26725" y="4248199"/>
            <a:ext cx="663125" cy="663125"/>
            <a:chOff x="8077071" y="845254"/>
            <a:chExt cx="2036801" cy="2036802"/>
          </a:xfrm>
        </p:grpSpPr>
        <p:sp>
          <p:nvSpPr>
            <p:cNvPr id="13" name="椭圆 12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4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05747" y="4248199"/>
            <a:ext cx="663125" cy="663125"/>
            <a:chOff x="8125599" y="1434035"/>
            <a:chExt cx="2036802" cy="2036802"/>
          </a:xfrm>
        </p:grpSpPr>
        <p:sp>
          <p:nvSpPr>
            <p:cNvPr id="17" name="椭圆 1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8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527953" y="4248199"/>
            <a:ext cx="663125" cy="663125"/>
            <a:chOff x="8125599" y="1434035"/>
            <a:chExt cx="2036802" cy="2036802"/>
          </a:xfrm>
        </p:grpSpPr>
        <p:sp>
          <p:nvSpPr>
            <p:cNvPr id="20" name="椭圆 1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7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3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7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>
                      <a:lumMod val="7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577665" y="4248199"/>
            <a:ext cx="663125" cy="663125"/>
            <a:chOff x="8125599" y="1434035"/>
            <a:chExt cx="2036802" cy="2036802"/>
          </a:xfrm>
        </p:grpSpPr>
        <p:sp>
          <p:nvSpPr>
            <p:cNvPr id="26" name="椭圆 2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689361" y="4248199"/>
            <a:ext cx="663125" cy="663125"/>
            <a:chOff x="8125599" y="1434035"/>
            <a:chExt cx="2036802" cy="2036802"/>
          </a:xfrm>
        </p:grpSpPr>
        <p:sp>
          <p:nvSpPr>
            <p:cNvPr id="29" name="椭圆 2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3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64493" y="4944883"/>
            <a:ext cx="1845540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NOTE </a:t>
            </a: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HERE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endParaRPr lang="zh-CN" altLang="en-US" sz="1600" b="1" dirty="0" smtClean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6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909659" y="4944883"/>
            <a:ext cx="1845540" cy="100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NOTE HERE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tr-TR" altLang="zh-CN" sz="1200" noProof="1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6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36745" y="4944883"/>
            <a:ext cx="1845540" cy="100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NOTE HERE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tr-TR" altLang="zh-CN" sz="1200" noProof="1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6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63831" y="4944883"/>
            <a:ext cx="1845540" cy="100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NOTE HERE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tr-TR" altLang="zh-CN" sz="1200" noProof="1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6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008998" y="4944883"/>
            <a:ext cx="1845540" cy="100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tr-TR" altLang="zh-CN" sz="1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  <a:cs typeface="Arial" panose="020B0604020202020204" pitchFamily="34" charset="0"/>
              </a:rPr>
              <a:t>NOTE HERE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tr-TR" altLang="zh-CN" sz="1200" noProof="1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Go ahead and replace it with your own text.</a:t>
            </a:r>
            <a:endParaRPr lang="zh-CN" altLang="en-US" sz="1600" kern="100" dirty="0">
              <a:solidFill>
                <a:schemeClr val="bg2">
                  <a:lumMod val="75000"/>
                </a:schemeClr>
              </a:solidFill>
              <a:latin typeface="+mj-lt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92207"/>
      </p:ext>
    </p:extLst>
  </p:cSld>
  <p:clrMapOvr>
    <a:masterClrMapping/>
  </p:clrMapOvr>
  <p:transition spd="slow" advTm="2839">
    <p:randomBar dir="vert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31" grpId="0"/>
          <p:bldP spid="36" grpId="0"/>
          <p:bldP spid="37" grpId="0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31" grpId="0"/>
          <p:bldP spid="36" grpId="0"/>
          <p:bldP spid="37" grpId="0"/>
          <p:bldP spid="38" grpId="0"/>
          <p:bldP spid="39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22"/>
          <p:cNvSpPr/>
          <p:nvPr/>
        </p:nvSpPr>
        <p:spPr>
          <a:xfrm>
            <a:off x="10642" y="2375992"/>
            <a:ext cx="11511434" cy="2267902"/>
          </a:xfrm>
          <a:custGeom>
            <a:avLst/>
            <a:gdLst>
              <a:gd name="connsiteX0" fmla="*/ 0 w 11553825"/>
              <a:gd name="connsiteY0" fmla="*/ 833372 h 1681097"/>
              <a:gd name="connsiteX1" fmla="*/ 2371725 w 11553825"/>
              <a:gd name="connsiteY1" fmla="*/ 14222 h 1681097"/>
              <a:gd name="connsiteX2" fmla="*/ 4438650 w 11553825"/>
              <a:gd name="connsiteY2" fmla="*/ 1442972 h 1681097"/>
              <a:gd name="connsiteX3" fmla="*/ 6924675 w 11553825"/>
              <a:gd name="connsiteY3" fmla="*/ 1014347 h 1681097"/>
              <a:gd name="connsiteX4" fmla="*/ 11553825 w 11553825"/>
              <a:gd name="connsiteY4" fmla="*/ 1681097 h 168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3825" h="1681097">
                <a:moveTo>
                  <a:pt x="0" y="833372"/>
                </a:moveTo>
                <a:cubicBezTo>
                  <a:pt x="815975" y="372997"/>
                  <a:pt x="1631950" y="-87378"/>
                  <a:pt x="2371725" y="14222"/>
                </a:cubicBezTo>
                <a:cubicBezTo>
                  <a:pt x="3111500" y="115822"/>
                  <a:pt x="3679825" y="1276285"/>
                  <a:pt x="4438650" y="1442972"/>
                </a:cubicBezTo>
                <a:cubicBezTo>
                  <a:pt x="5197475" y="1609660"/>
                  <a:pt x="5738813" y="974660"/>
                  <a:pt x="6924675" y="1014347"/>
                </a:cubicBezTo>
                <a:cubicBezTo>
                  <a:pt x="8110538" y="1054035"/>
                  <a:pt x="10801350" y="1562035"/>
                  <a:pt x="11553825" y="1681097"/>
                </a:cubicBez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4635" y="1328970"/>
            <a:ext cx="4759829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tr-TR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THANK  YOU  !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  <a:cs typeface="落落补 汉仪帅线体" panose="02000500000000000000" pitchFamily="2" charset="-128"/>
            </a:endParaRPr>
          </a:p>
        </p:txBody>
      </p:sp>
      <p:sp>
        <p:nvSpPr>
          <p:cNvPr id="10" name="文本框 10"/>
          <p:cNvSpPr txBox="1"/>
          <p:nvPr/>
        </p:nvSpPr>
        <p:spPr>
          <a:xfrm>
            <a:off x="5941509" y="2159967"/>
            <a:ext cx="5493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800" dirty="0" err="1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Sport</a:t>
            </a:r>
            <a:r>
              <a:rPr lang="tr-TR" altLang="zh-CN" sz="28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 Manager </a:t>
            </a:r>
            <a:r>
              <a:rPr lang="tr-TR" altLang="zh-CN" sz="2800" dirty="0" err="1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Powerpoint</a:t>
            </a:r>
            <a:r>
              <a:rPr lang="tr-TR" altLang="zh-CN" sz="28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 </a:t>
            </a:r>
            <a:r>
              <a:rPr lang="tr-TR" altLang="zh-CN" sz="2800" dirty="0" err="1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落落补 汉仪帅线体" panose="02000500000000000000" pitchFamily="2" charset="-128"/>
              </a:rPr>
              <a:t>Template</a:t>
            </a:r>
            <a:endParaRPr lang="zh-CN" altLang="en-US" sz="28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落落补 汉仪帅线体" panose="02000500000000000000" pitchFamily="2" charset="-128"/>
            </a:endParaRPr>
          </a:p>
        </p:txBody>
      </p:sp>
      <p:pic>
        <p:nvPicPr>
          <p:cNvPr id="11" name="图形 6" descr="靶心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29589" y="626718"/>
            <a:ext cx="576064" cy="576064"/>
          </a:xfrm>
          <a:prstGeom prst="rect">
            <a:avLst/>
          </a:prstGeom>
        </p:spPr>
      </p:pic>
      <p:sp>
        <p:nvSpPr>
          <p:cNvPr id="12" name="文本框 28"/>
          <p:cNvSpPr txBox="1"/>
          <p:nvPr/>
        </p:nvSpPr>
        <p:spPr>
          <a:xfrm>
            <a:off x="360438" y="5472335"/>
            <a:ext cx="1116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chemeClr val="bg1"/>
                </a:solidFill>
                <a:latin typeface="+mj-lt"/>
                <a:ea typeface="方正舒体" panose="02010601030101010101" pitchFamily="2" charset="-122"/>
                <a:cs typeface="落落补 汉仪帅线体" panose="02000500000000000000" pitchFamily="2" charset="-128"/>
              </a:rPr>
              <a:t>www.freepptbackgrounds.net</a:t>
            </a:r>
            <a:endParaRPr lang="zh-CN" altLang="en-US" dirty="0">
              <a:solidFill>
                <a:schemeClr val="bg1"/>
              </a:solidFill>
              <a:latin typeface="+mj-lt"/>
              <a:ea typeface="方正舒体" panose="02010601030101010101" pitchFamily="2" charset="-122"/>
              <a:cs typeface="落落补 汉仪帅线体" panose="02000500000000000000" pitchFamily="2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5345931"/>
      </p:ext>
    </p:extLst>
  </p:cSld>
  <p:clrMapOvr>
    <a:masterClrMapping/>
  </p:clrMapOvr>
  <p:transition spd="slow" advTm="5081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泪滴形 8"/>
          <p:cNvSpPr/>
          <p:nvPr/>
        </p:nvSpPr>
        <p:spPr>
          <a:xfrm>
            <a:off x="4119996" y="1439887"/>
            <a:ext cx="3441241" cy="3441241"/>
          </a:xfrm>
          <a:prstGeom prst="teardrop">
            <a:avLst/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49" name="文本框 2"/>
          <p:cNvSpPr txBox="1">
            <a:spLocks noChangeArrowheads="1"/>
          </p:cNvSpPr>
          <p:nvPr/>
        </p:nvSpPr>
        <p:spPr bwMode="auto">
          <a:xfrm>
            <a:off x="4403830" y="3206988"/>
            <a:ext cx="29001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4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6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88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0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幼圆" panose="02010509060101010101" pitchFamily="49" charset="-122"/>
              </a:rPr>
              <a:t>SUCCESS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50" name="文本框 3"/>
          <p:cNvSpPr txBox="1">
            <a:spLocks noChangeArrowheads="1"/>
          </p:cNvSpPr>
          <p:nvPr/>
        </p:nvSpPr>
        <p:spPr bwMode="auto">
          <a:xfrm>
            <a:off x="5021242" y="2231975"/>
            <a:ext cx="1665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800" dirty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Part.1</a:t>
            </a:r>
            <a:endParaRPr lang="zh-CN" altLang="en-US" sz="4800" dirty="0">
              <a:solidFill>
                <a:schemeClr val="bg1"/>
              </a:solidFill>
              <a:latin typeface="+mj-lt"/>
              <a:ea typeface="方正兰亭超细黑简体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85854" y="3134980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83601581"/>
      </p:ext>
    </p:extLst>
  </p:cSld>
  <p:clrMapOvr>
    <a:masterClrMapping/>
  </p:clrMapOvr>
  <p:transition spd="slow" advTm="264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-2001"/>
            <a:ext cx="5775039" cy="6484176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75039" y="-2001"/>
            <a:ext cx="1940052" cy="6484176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6087046" y="2089700"/>
            <a:ext cx="5040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r-TR" altLang="zh-CN" sz="3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 HERE</a:t>
            </a:r>
            <a:endParaRPr lang="en-US" altLang="zh-CN" sz="36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087047" y="2968079"/>
            <a:ext cx="5142138" cy="1835203"/>
            <a:chOff x="6279" y="3614"/>
            <a:chExt cx="6427" cy="2293"/>
          </a:xfrm>
        </p:grpSpPr>
        <p:sp>
          <p:nvSpPr>
            <p:cNvPr id="15" name="文本框 14"/>
            <p:cNvSpPr txBox="1"/>
            <p:nvPr/>
          </p:nvSpPr>
          <p:spPr>
            <a:xfrm>
              <a:off x="6279" y="3614"/>
              <a:ext cx="6427" cy="78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159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279" y="5123"/>
              <a:ext cx="6427" cy="78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159" noProof="1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421" y="4674"/>
              <a:ext cx="435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8492159"/>
      </p:ext>
    </p:extLst>
  </p:cSld>
  <p:clrMapOvr>
    <a:masterClrMapping/>
  </p:clrMapOvr>
  <p:transition spd="slow" advTm="2245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119" y="2680072"/>
            <a:ext cx="11528313" cy="3804103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69111" y="2001"/>
            <a:ext cx="1940052" cy="6482174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3364972" y="721548"/>
            <a:ext cx="50421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tr-TR" altLang="zh-CN" sz="3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36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891096" y="575791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084938" y="1471777"/>
            <a:ext cx="6304170" cy="4490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/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66928" y="2033792"/>
            <a:ext cx="6722181" cy="4490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/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4579605"/>
      </p:ext>
    </p:extLst>
  </p:cSld>
  <p:clrMapOvr>
    <a:masterClrMapping/>
  </p:clrMapOvr>
  <p:transition spd="slow" advTm="1462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119" y="-1"/>
            <a:ext cx="11528311" cy="2583079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latin typeface="+mj-lt"/>
            </a:endParaRPr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853905" y="3040429"/>
            <a:ext cx="5790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3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TITLE</a:t>
            </a:r>
            <a:endParaRPr lang="en-US" altLang="zh-CN" sz="36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文本框 3"/>
          <p:cNvSpPr txBox="1">
            <a:spLocks noChangeAspect="1" noChangeArrowheads="1"/>
          </p:cNvSpPr>
          <p:nvPr/>
        </p:nvSpPr>
        <p:spPr bwMode="auto">
          <a:xfrm>
            <a:off x="4122994" y="3760101"/>
            <a:ext cx="5042136" cy="79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ctr" hangingPunct="0"/>
            <a:r>
              <a:rPr lang="en-US" altLang="zh-CN" sz="4536" dirty="0">
                <a:solidFill>
                  <a:schemeClr val="bg2">
                    <a:lumMod val="75000"/>
                  </a:schemeClr>
                </a:solidFill>
                <a:latin typeface="+mj-lt"/>
                <a:ea typeface="黑体" panose="02010609060101010101" pitchFamily="49" charset="-122"/>
              </a:rPr>
              <a:t>PICTURE SLIDE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3660981" y="4144111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832958" y="4556824"/>
            <a:ext cx="7006190" cy="4490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56378"/>
      </p:ext>
    </p:extLst>
  </p:cSld>
  <p:clrMapOvr>
    <a:masterClrMapping/>
  </p:clrMapOvr>
  <p:transition spd="slow" advTm="2893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4" grpId="0"/>
      <p:bldP spid="4" grpId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973178" y="-8000"/>
            <a:ext cx="474013" cy="6484175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9119" y="-8000"/>
            <a:ext cx="2396065" cy="5006136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96949" y="1466040"/>
            <a:ext cx="2396065" cy="501813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05018" y="-8001"/>
            <a:ext cx="2484212" cy="5018136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本框 6"/>
          <p:cNvSpPr txBox="1">
            <a:spLocks noChangeAspect="1" noChangeArrowheads="1"/>
          </p:cNvSpPr>
          <p:nvPr/>
        </p:nvSpPr>
        <p:spPr bwMode="auto">
          <a:xfrm>
            <a:off x="7119456" y="4184320"/>
            <a:ext cx="31780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32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STEP HERE</a:t>
            </a:r>
            <a:endParaRPr lang="en-US" altLang="zh-CN" sz="32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681090" y="4968134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943016" y="5208141"/>
            <a:ext cx="6304170" cy="4490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3259897"/>
      </p:ext>
    </p:extLst>
  </p:cSld>
  <p:clrMapOvr>
    <a:masterClrMapping/>
  </p:clrMapOvr>
  <p:transition spd="slow" advTm="1664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泪滴形 8"/>
          <p:cNvSpPr/>
          <p:nvPr/>
        </p:nvSpPr>
        <p:spPr>
          <a:xfrm>
            <a:off x="4119996" y="1439887"/>
            <a:ext cx="3441241" cy="3441241"/>
          </a:xfrm>
          <a:prstGeom prst="teardrop">
            <a:avLst/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4935226" y="3206988"/>
            <a:ext cx="18373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4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6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88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013" indent="1588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tr-TR" altLang="zh-CN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幼圆" panose="02010509060101010101" pitchFamily="49" charset="-122"/>
              </a:rPr>
              <a:t>SPLIT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5021242" y="2231975"/>
            <a:ext cx="1665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800" dirty="0" smtClean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Part.</a:t>
            </a:r>
            <a:r>
              <a:rPr lang="tr-TR" altLang="zh-CN" sz="4800" dirty="0" smtClean="0">
                <a:solidFill>
                  <a:schemeClr val="bg1"/>
                </a:solidFill>
                <a:latin typeface="+mj-lt"/>
                <a:ea typeface="方正兰亭超细黑简体" panose="02000000000000000000" pitchFamily="2" charset="-122"/>
              </a:rPr>
              <a:t>2</a:t>
            </a:r>
            <a:endParaRPr lang="zh-CN" altLang="en-US" sz="4800" dirty="0">
              <a:solidFill>
                <a:schemeClr val="bg1"/>
              </a:solidFill>
              <a:latin typeface="+mj-lt"/>
              <a:ea typeface="方正兰亭超细黑简体" panose="02000000000000000000" pitchFamily="2" charset="-122"/>
            </a:endParaRPr>
          </a:p>
        </p:txBody>
      </p:sp>
      <p:cxnSp>
        <p:nvCxnSpPr>
          <p:cNvPr id="10" name="直接连接符 6"/>
          <p:cNvCxnSpPr/>
          <p:nvPr/>
        </p:nvCxnSpPr>
        <p:spPr>
          <a:xfrm>
            <a:off x="5385854" y="3134980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761787624"/>
      </p:ext>
    </p:extLst>
  </p:cSld>
  <p:clrMapOvr>
    <a:masterClrMapping/>
  </p:clrMapOvr>
  <p:transition spd="slow" advTm="2965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spect="1" noChangeArrowheads="1"/>
          </p:cNvSpPr>
          <p:nvPr/>
        </p:nvSpPr>
        <p:spPr bwMode="auto">
          <a:xfrm>
            <a:off x="3216968" y="3961908"/>
            <a:ext cx="5040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tr-TR" altLang="zh-CN" sz="3600" b="1" dirty="0">
                <a:solidFill>
                  <a:schemeClr val="bg2">
                    <a:lumMod val="75000"/>
                  </a:schemeClr>
                </a:solidFill>
                <a:latin typeface="+mj-lt"/>
                <a:ea typeface="幼圆" panose="02010509060101010101" pitchFamily="49" charset="-122"/>
              </a:rPr>
              <a:t>STAGE HERE</a:t>
            </a:r>
            <a:endParaRPr lang="en-US" altLang="zh-CN" sz="36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587034" y="4876131"/>
            <a:ext cx="3480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216968" y="5162140"/>
            <a:ext cx="5216141" cy="6274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1159" noProof="1">
                <a:solidFill>
                  <a:schemeClr val="bg2">
                    <a:lumMod val="75000"/>
                  </a:schemeClr>
                </a:solidFill>
                <a:latin typeface="+mj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159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1118" y="-2001"/>
            <a:ext cx="2996081" cy="3190087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11119" y="3280088"/>
            <a:ext cx="2994081" cy="3192086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25112" y="-2001"/>
            <a:ext cx="2996081" cy="3190087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25112" y="3280088"/>
            <a:ext cx="2996081" cy="3192086"/>
          </a:xfrm>
          <a:prstGeom prst="rect">
            <a:avLst/>
          </a:prstGeom>
          <a:solidFill>
            <a:srgbClr val="EBE8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74965" y="-2000"/>
            <a:ext cx="5358144" cy="3192087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68" noProof="1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053062"/>
      </p:ext>
    </p:extLst>
  </p:cSld>
  <p:clrMapOvr>
    <a:masterClrMapping/>
  </p:clrMapOvr>
  <p:transition spd="slow" advTm="98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10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8|1.3|0.9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4|0.7|0.9"/>
</p:tagLst>
</file>

<file path=ppt/theme/theme1.xml><?xml version="1.0" encoding="utf-8"?>
<a:theme xmlns:a="http://schemas.openxmlformats.org/drawingml/2006/main" name="Sport Manager Powerpoint Template，Freepptbackgrounds.net">
  <a:themeElements>
    <a:clrScheme name="自定义 199">
      <a:dk1>
        <a:srgbClr val="FFFFFF"/>
      </a:dk1>
      <a:lt1>
        <a:srgbClr val="FFFFFF"/>
      </a:lt1>
      <a:dk2>
        <a:srgbClr val="A5A5A5"/>
      </a:dk2>
      <a:lt2>
        <a:srgbClr val="474747"/>
      </a:lt2>
      <a:accent1>
        <a:srgbClr val="7F7F7F"/>
      </a:accent1>
      <a:accent2>
        <a:srgbClr val="008000"/>
      </a:accent2>
      <a:accent3>
        <a:srgbClr val="008000"/>
      </a:accent3>
      <a:accent4>
        <a:srgbClr val="008000"/>
      </a:accent4>
      <a:accent5>
        <a:srgbClr val="008000"/>
      </a:accent5>
      <a:accent6>
        <a:srgbClr val="FFFFFF"/>
      </a:accent6>
      <a:hlink>
        <a:srgbClr val="FFFFFF"/>
      </a:hlink>
      <a:folHlink>
        <a:srgbClr val="FFFFFF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914</Words>
  <Application>Microsoft Office PowerPoint</Application>
  <PresentationFormat>Özel</PresentationFormat>
  <Paragraphs>154</Paragraphs>
  <Slides>22</Slides>
  <Notes>22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36" baseType="lpstr">
      <vt:lpstr>微软雅黑</vt:lpstr>
      <vt:lpstr>宋体</vt:lpstr>
      <vt:lpstr>Arial</vt:lpstr>
      <vt:lpstr>Calibri</vt:lpstr>
      <vt:lpstr>方正舒体</vt:lpstr>
      <vt:lpstr>Gill Sans MT</vt:lpstr>
      <vt:lpstr>黑体</vt:lpstr>
      <vt:lpstr>华文中宋</vt:lpstr>
      <vt:lpstr>Times New Roman</vt:lpstr>
      <vt:lpstr>幼圆</vt:lpstr>
      <vt:lpstr>方正兰亭超细黑简体</vt:lpstr>
      <vt:lpstr>方正兰亭黑简体</vt:lpstr>
      <vt:lpstr>落落补 汉仪帅线体</vt:lpstr>
      <vt:lpstr>Sport Manager Powerpoint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Manager Powerpoint Template</dc:title>
  <dc:subject>Powerpoint Template</dc:subject>
  <dc:creator>Freepptbackgrounds.net</dc:creator>
  <cp:keywords>Sport Manager Powerpoint Template</cp:keywords>
  <dc:description>Sport Manager Powerpoint Template_x000d_
www.freepptbackgrounds.net_x000d_
</dc:description>
  <cp:lastModifiedBy>oğuzhan karakaya</cp:lastModifiedBy>
  <cp:revision>56</cp:revision>
  <dcterms:created xsi:type="dcterms:W3CDTF">2015-03-06T06:10:47Z</dcterms:created>
  <dcterms:modified xsi:type="dcterms:W3CDTF">2020-05-21T00:47:02Z</dcterms:modified>
</cp:coreProperties>
</file>